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59" r:id="rId5"/>
    <p:sldId id="269" r:id="rId6"/>
    <p:sldId id="274" r:id="rId7"/>
    <p:sldId id="263" r:id="rId8"/>
    <p:sldId id="261" r:id="rId9"/>
    <p:sldId id="270" r:id="rId10"/>
    <p:sldId id="271" r:id="rId11"/>
    <p:sldId id="260" r:id="rId12"/>
    <p:sldId id="273" r:id="rId13"/>
    <p:sldId id="272" r:id="rId14"/>
    <p:sldId id="267" r:id="rId15"/>
    <p:sldId id="275" r:id="rId16"/>
    <p:sldId id="27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illa sai prathyusha" userId="e400028db6d33ec5" providerId="LiveId" clId="{07B86472-D1D6-45CC-B640-85011390F1A0}"/>
    <pc:docChg chg="undo custSel addSld delSld modSld sldOrd">
      <pc:chgData name="nagilla sai prathyusha" userId="e400028db6d33ec5" providerId="LiveId" clId="{07B86472-D1D6-45CC-B640-85011390F1A0}" dt="2024-03-18T15:48:35.782" v="1762" actId="20577"/>
      <pc:docMkLst>
        <pc:docMk/>
      </pc:docMkLst>
      <pc:sldChg chg="addSp modSp mod modTransition">
        <pc:chgData name="nagilla sai prathyusha" userId="e400028db6d33ec5" providerId="LiveId" clId="{07B86472-D1D6-45CC-B640-85011390F1A0}" dt="2024-03-06T14:33:21.057" v="1481" actId="1076"/>
        <pc:sldMkLst>
          <pc:docMk/>
          <pc:sldMk cId="3500360675" sldId="256"/>
        </pc:sldMkLst>
        <pc:spChg chg="add mod">
          <ac:chgData name="nagilla sai prathyusha" userId="e400028db6d33ec5" providerId="LiveId" clId="{07B86472-D1D6-45CC-B640-85011390F1A0}" dt="2024-03-06T14:33:21.057" v="1481" actId="1076"/>
          <ac:spMkLst>
            <pc:docMk/>
            <pc:sldMk cId="3500360675" sldId="256"/>
            <ac:spMk id="3" creationId="{EE367C95-D62B-41F5-A4EB-528A3756C580}"/>
          </ac:spMkLst>
        </pc:spChg>
      </pc:sldChg>
      <pc:sldChg chg="addSp modSp mod modTransition">
        <pc:chgData name="nagilla sai prathyusha" userId="e400028db6d33ec5" providerId="LiveId" clId="{07B86472-D1D6-45CC-B640-85011390F1A0}" dt="2024-03-06T14:14:47.012" v="1318"/>
        <pc:sldMkLst>
          <pc:docMk/>
          <pc:sldMk cId="1419714558" sldId="257"/>
        </pc:sldMkLst>
        <pc:spChg chg="add mod">
          <ac:chgData name="nagilla sai prathyusha" userId="e400028db6d33ec5" providerId="LiveId" clId="{07B86472-D1D6-45CC-B640-85011390F1A0}" dt="2024-03-06T14:03:14.766" v="1295" actId="1038"/>
          <ac:spMkLst>
            <pc:docMk/>
            <pc:sldMk cId="1419714558" sldId="257"/>
            <ac:spMk id="2" creationId="{5288B0CA-6217-DD33-A7E0-93B486C780AE}"/>
          </ac:spMkLst>
        </pc:spChg>
      </pc:sldChg>
      <pc:sldChg chg="modSp mod modTransition modAnim">
        <pc:chgData name="nagilla sai prathyusha" userId="e400028db6d33ec5" providerId="LiveId" clId="{07B86472-D1D6-45CC-B640-85011390F1A0}" dt="2024-03-06T14:33:58.053" v="1485"/>
        <pc:sldMkLst>
          <pc:docMk/>
          <pc:sldMk cId="1506743021" sldId="258"/>
        </pc:sldMkLst>
        <pc:spChg chg="mod">
          <ac:chgData name="nagilla sai prathyusha" userId="e400028db6d33ec5" providerId="LiveId" clId="{07B86472-D1D6-45CC-B640-85011390F1A0}" dt="2024-03-06T11:38:21.010" v="685" actId="2711"/>
          <ac:spMkLst>
            <pc:docMk/>
            <pc:sldMk cId="1506743021" sldId="258"/>
            <ac:spMk id="4" creationId="{F807C3B6-BD8E-4C5C-7AB8-E6B1F1F29249}"/>
          </ac:spMkLst>
        </pc:spChg>
        <pc:spChg chg="mod">
          <ac:chgData name="nagilla sai prathyusha" userId="e400028db6d33ec5" providerId="LiveId" clId="{07B86472-D1D6-45CC-B640-85011390F1A0}" dt="2024-03-06T11:38:32.464" v="687" actId="403"/>
          <ac:spMkLst>
            <pc:docMk/>
            <pc:sldMk cId="1506743021" sldId="258"/>
            <ac:spMk id="13" creationId="{FC926564-472F-9027-41B4-CF9660540D9A}"/>
          </ac:spMkLst>
        </pc:spChg>
        <pc:spChg chg="mod">
          <ac:chgData name="nagilla sai prathyusha" userId="e400028db6d33ec5" providerId="LiveId" clId="{07B86472-D1D6-45CC-B640-85011390F1A0}" dt="2024-03-06T11:38:03.562" v="682" actId="2711"/>
          <ac:spMkLst>
            <pc:docMk/>
            <pc:sldMk cId="1506743021" sldId="258"/>
            <ac:spMk id="14" creationId="{10405B1F-8115-90DF-079C-F0C0E96815C5}"/>
          </ac:spMkLst>
        </pc:spChg>
        <pc:spChg chg="mod">
          <ac:chgData name="nagilla sai prathyusha" userId="e400028db6d33ec5" providerId="LiveId" clId="{07B86472-D1D6-45CC-B640-85011390F1A0}" dt="2024-03-06T11:38:11.212" v="684" actId="403"/>
          <ac:spMkLst>
            <pc:docMk/>
            <pc:sldMk cId="1506743021" sldId="258"/>
            <ac:spMk id="15" creationId="{9FC319B2-7A53-C441-B149-150465AC46B5}"/>
          </ac:spMkLst>
        </pc:spChg>
      </pc:sldChg>
      <pc:sldChg chg="addSp modSp mod modTransition modAnim">
        <pc:chgData name="nagilla sai prathyusha" userId="e400028db6d33ec5" providerId="LiveId" clId="{07B86472-D1D6-45CC-B640-85011390F1A0}" dt="2024-03-06T15:03:33.457" v="1534" actId="20577"/>
        <pc:sldMkLst>
          <pc:docMk/>
          <pc:sldMk cId="3090055241" sldId="259"/>
        </pc:sldMkLst>
        <pc:spChg chg="add mod">
          <ac:chgData name="nagilla sai prathyusha" userId="e400028db6d33ec5" providerId="LiveId" clId="{07B86472-D1D6-45CC-B640-85011390F1A0}" dt="2024-03-06T15:03:33.457" v="1534" actId="20577"/>
          <ac:spMkLst>
            <pc:docMk/>
            <pc:sldMk cId="3090055241" sldId="259"/>
            <ac:spMk id="4" creationId="{CB110DD6-1DFF-2D3F-4234-A0161CCABA6C}"/>
          </ac:spMkLst>
        </pc:spChg>
        <pc:picChg chg="add mod">
          <ac:chgData name="nagilla sai prathyusha" userId="e400028db6d33ec5" providerId="LiveId" clId="{07B86472-D1D6-45CC-B640-85011390F1A0}" dt="2024-03-06T11:03:03.562" v="268" actId="14100"/>
          <ac:picMkLst>
            <pc:docMk/>
            <pc:sldMk cId="3090055241" sldId="259"/>
            <ac:picMk id="2" creationId="{0775B742-5FDC-C095-4DCB-F858ECDCD2B3}"/>
          </ac:picMkLst>
        </pc:picChg>
        <pc:picChg chg="mod">
          <ac:chgData name="nagilla sai prathyusha" userId="e400028db6d33ec5" providerId="LiveId" clId="{07B86472-D1D6-45CC-B640-85011390F1A0}" dt="2024-03-06T11:00:26.162" v="155" actId="14100"/>
          <ac:picMkLst>
            <pc:docMk/>
            <pc:sldMk cId="3090055241" sldId="259"/>
            <ac:picMk id="1026" creationId="{5CD4055E-D43F-5ED9-4259-FA96FB663A5C}"/>
          </ac:picMkLst>
        </pc:picChg>
        <pc:picChg chg="add mod">
          <ac:chgData name="nagilla sai prathyusha" userId="e400028db6d33ec5" providerId="LiveId" clId="{07B86472-D1D6-45CC-B640-85011390F1A0}" dt="2024-03-06T14:20:15.996" v="1371" actId="14100"/>
          <ac:picMkLst>
            <pc:docMk/>
            <pc:sldMk cId="3090055241" sldId="259"/>
            <ac:picMk id="1028" creationId="{7D137945-3BCD-EA62-88DC-0E032512AB3E}"/>
          </ac:picMkLst>
        </pc:picChg>
        <pc:picChg chg="add mod">
          <ac:chgData name="nagilla sai prathyusha" userId="e400028db6d33ec5" providerId="LiveId" clId="{07B86472-D1D6-45CC-B640-85011390F1A0}" dt="2024-03-06T14:20:26.252" v="1373" actId="14100"/>
          <ac:picMkLst>
            <pc:docMk/>
            <pc:sldMk cId="3090055241" sldId="259"/>
            <ac:picMk id="1030" creationId="{3EA8F613-D780-F307-5443-A03253354094}"/>
          </ac:picMkLst>
        </pc:picChg>
        <pc:picChg chg="add mod">
          <ac:chgData name="nagilla sai prathyusha" userId="e400028db6d33ec5" providerId="LiveId" clId="{07B86472-D1D6-45CC-B640-85011390F1A0}" dt="2024-03-06T11:02:54.045" v="265" actId="14100"/>
          <ac:picMkLst>
            <pc:docMk/>
            <pc:sldMk cId="3090055241" sldId="259"/>
            <ac:picMk id="1032" creationId="{17A6AF61-15E7-66D7-0D15-FE6849F93A57}"/>
          </ac:picMkLst>
        </pc:picChg>
        <pc:cxnChg chg="add mod">
          <ac:chgData name="nagilla sai prathyusha" userId="e400028db6d33ec5" providerId="LiveId" clId="{07B86472-D1D6-45CC-B640-85011390F1A0}" dt="2024-03-06T11:02:17.612" v="255" actId="1076"/>
          <ac:cxnSpMkLst>
            <pc:docMk/>
            <pc:sldMk cId="3090055241" sldId="259"/>
            <ac:cxnSpMk id="6" creationId="{B20F1A85-B2EC-8836-DA0D-7F0FD74C885D}"/>
          </ac:cxnSpMkLst>
        </pc:cxnChg>
        <pc:cxnChg chg="add mod">
          <ac:chgData name="nagilla sai prathyusha" userId="e400028db6d33ec5" providerId="LiveId" clId="{07B86472-D1D6-45CC-B640-85011390F1A0}" dt="2024-03-06T11:03:16.191" v="270" actId="1076"/>
          <ac:cxnSpMkLst>
            <pc:docMk/>
            <pc:sldMk cId="3090055241" sldId="259"/>
            <ac:cxnSpMk id="7" creationId="{6789AA7E-1E9C-4279-1B3F-226CB09D4A65}"/>
          </ac:cxnSpMkLst>
        </pc:cxnChg>
      </pc:sldChg>
      <pc:sldChg chg="addSp delSp modSp mod modTransition modAnim">
        <pc:chgData name="nagilla sai prathyusha" userId="e400028db6d33ec5" providerId="LiveId" clId="{07B86472-D1D6-45CC-B640-85011390F1A0}" dt="2024-03-06T15:15:37.763" v="1607" actId="1076"/>
        <pc:sldMkLst>
          <pc:docMk/>
          <pc:sldMk cId="397503786" sldId="260"/>
        </pc:sldMkLst>
        <pc:spChg chg="add mod">
          <ac:chgData name="nagilla sai prathyusha" userId="e400028db6d33ec5" providerId="LiveId" clId="{07B86472-D1D6-45CC-B640-85011390F1A0}" dt="2024-03-06T12:26:58.467" v="1189" actId="1076"/>
          <ac:spMkLst>
            <pc:docMk/>
            <pc:sldMk cId="397503786" sldId="260"/>
            <ac:spMk id="3" creationId="{2E4E348E-8EB9-3D08-EFBF-BF76FDB48B2A}"/>
          </ac:spMkLst>
        </pc:spChg>
        <pc:spChg chg="add mod">
          <ac:chgData name="nagilla sai prathyusha" userId="e400028db6d33ec5" providerId="LiveId" clId="{07B86472-D1D6-45CC-B640-85011390F1A0}" dt="2024-03-06T15:14:29.587" v="1604" actId="1076"/>
          <ac:spMkLst>
            <pc:docMk/>
            <pc:sldMk cId="397503786" sldId="260"/>
            <ac:spMk id="4" creationId="{1CC80F39-C5C8-0D26-9BC2-F421A00B9372}"/>
          </ac:spMkLst>
        </pc:spChg>
        <pc:spChg chg="del">
          <ac:chgData name="nagilla sai prathyusha" userId="e400028db6d33ec5" providerId="LiveId" clId="{07B86472-D1D6-45CC-B640-85011390F1A0}" dt="2024-03-06T11:38:57.153" v="688" actId="478"/>
          <ac:spMkLst>
            <pc:docMk/>
            <pc:sldMk cId="397503786" sldId="260"/>
            <ac:spMk id="4" creationId="{55A6C2BA-D2F0-9025-D730-0AF46285E1CE}"/>
          </ac:spMkLst>
        </pc:spChg>
        <pc:spChg chg="add mod">
          <ac:chgData name="nagilla sai prathyusha" userId="e400028db6d33ec5" providerId="LiveId" clId="{07B86472-D1D6-45CC-B640-85011390F1A0}" dt="2024-03-06T15:15:37.763" v="1607" actId="1076"/>
          <ac:spMkLst>
            <pc:docMk/>
            <pc:sldMk cId="397503786" sldId="260"/>
            <ac:spMk id="6" creationId="{8BB5C1F3-EE83-64E9-37E3-8BD496CC87F6}"/>
          </ac:spMkLst>
        </pc:spChg>
        <pc:spChg chg="add del mod">
          <ac:chgData name="nagilla sai prathyusha" userId="e400028db6d33ec5" providerId="LiveId" clId="{07B86472-D1D6-45CC-B640-85011390F1A0}" dt="2024-03-06T12:18:05.876" v="1059" actId="478"/>
          <ac:spMkLst>
            <pc:docMk/>
            <pc:sldMk cId="397503786" sldId="260"/>
            <ac:spMk id="8" creationId="{FCEC4A84-9160-E157-89FA-11845E591D18}"/>
          </ac:spMkLst>
        </pc:spChg>
        <pc:spChg chg="add del mod">
          <ac:chgData name="nagilla sai prathyusha" userId="e400028db6d33ec5" providerId="LiveId" clId="{07B86472-D1D6-45CC-B640-85011390F1A0}" dt="2024-03-06T12:18:08.752" v="1060" actId="478"/>
          <ac:spMkLst>
            <pc:docMk/>
            <pc:sldMk cId="397503786" sldId="260"/>
            <ac:spMk id="10" creationId="{3ADEAF79-1A61-D68E-A0D3-57375DC92700}"/>
          </ac:spMkLst>
        </pc:spChg>
        <pc:spChg chg="add del mod">
          <ac:chgData name="nagilla sai prathyusha" userId="e400028db6d33ec5" providerId="LiveId" clId="{07B86472-D1D6-45CC-B640-85011390F1A0}" dt="2024-03-06T12:18:15.821" v="1061" actId="478"/>
          <ac:spMkLst>
            <pc:docMk/>
            <pc:sldMk cId="397503786" sldId="260"/>
            <ac:spMk id="12" creationId="{6A46537F-29A8-9919-B864-16B3366208DF}"/>
          </ac:spMkLst>
        </pc:spChg>
        <pc:spChg chg="add del mod">
          <ac:chgData name="nagilla sai prathyusha" userId="e400028db6d33ec5" providerId="LiveId" clId="{07B86472-D1D6-45CC-B640-85011390F1A0}" dt="2024-03-06T12:18:30.026" v="1064" actId="478"/>
          <ac:spMkLst>
            <pc:docMk/>
            <pc:sldMk cId="397503786" sldId="260"/>
            <ac:spMk id="14" creationId="{6E3F9EBC-268B-EF17-2AAA-D4D81865D0BC}"/>
          </ac:spMkLst>
        </pc:spChg>
        <pc:spChg chg="add del mod">
          <ac:chgData name="nagilla sai prathyusha" userId="e400028db6d33ec5" providerId="LiveId" clId="{07B86472-D1D6-45CC-B640-85011390F1A0}" dt="2024-03-06T12:18:27.438" v="1063" actId="478"/>
          <ac:spMkLst>
            <pc:docMk/>
            <pc:sldMk cId="397503786" sldId="260"/>
            <ac:spMk id="16" creationId="{DDFE8AF2-D487-D6E2-7F31-409CB616E9BF}"/>
          </ac:spMkLst>
        </pc:spChg>
        <pc:spChg chg="add del mod">
          <ac:chgData name="nagilla sai prathyusha" userId="e400028db6d33ec5" providerId="LiveId" clId="{07B86472-D1D6-45CC-B640-85011390F1A0}" dt="2024-03-06T12:18:24.463" v="1062" actId="478"/>
          <ac:spMkLst>
            <pc:docMk/>
            <pc:sldMk cId="397503786" sldId="260"/>
            <ac:spMk id="18" creationId="{DFC9A0C4-40CD-9021-E375-2071E7CBF2AF}"/>
          </ac:spMkLst>
        </pc:spChg>
        <pc:spChg chg="add">
          <ac:chgData name="nagilla sai prathyusha" userId="e400028db6d33ec5" providerId="LiveId" clId="{07B86472-D1D6-45CC-B640-85011390F1A0}" dt="2024-03-06T12:13:32.786" v="853"/>
          <ac:spMkLst>
            <pc:docMk/>
            <pc:sldMk cId="397503786" sldId="260"/>
            <ac:spMk id="19" creationId="{B6EF9217-7FA1-000E-4117-E33045F6C6FD}"/>
          </ac:spMkLst>
        </pc:spChg>
        <pc:spChg chg="add del mod">
          <ac:chgData name="nagilla sai prathyusha" userId="e400028db6d33ec5" providerId="LiveId" clId="{07B86472-D1D6-45CC-B640-85011390F1A0}" dt="2024-03-06T12:14:10.206" v="857" actId="478"/>
          <ac:spMkLst>
            <pc:docMk/>
            <pc:sldMk cId="397503786" sldId="260"/>
            <ac:spMk id="20" creationId="{A0415F1D-3C36-E6C4-44D7-7B4042870353}"/>
          </ac:spMkLst>
        </pc:spChg>
        <pc:spChg chg="add del mod">
          <ac:chgData name="nagilla sai prathyusha" userId="e400028db6d33ec5" providerId="LiveId" clId="{07B86472-D1D6-45CC-B640-85011390F1A0}" dt="2024-03-06T12:16:35.657" v="1054" actId="478"/>
          <ac:spMkLst>
            <pc:docMk/>
            <pc:sldMk cId="397503786" sldId="260"/>
            <ac:spMk id="21" creationId="{ECEFEACA-B579-559E-2AEB-E6B69B9F707D}"/>
          </ac:spMkLst>
        </pc:spChg>
        <pc:spChg chg="add mod">
          <ac:chgData name="nagilla sai prathyusha" userId="e400028db6d33ec5" providerId="LiveId" clId="{07B86472-D1D6-45CC-B640-85011390F1A0}" dt="2024-03-06T15:14:38.891" v="1605" actId="1076"/>
          <ac:spMkLst>
            <pc:docMk/>
            <pc:sldMk cId="397503786" sldId="260"/>
            <ac:spMk id="23" creationId="{62EC487C-9CE2-1B59-0E84-AA089FBE9330}"/>
          </ac:spMkLst>
        </pc:spChg>
        <pc:picChg chg="mod">
          <ac:chgData name="nagilla sai prathyusha" userId="e400028db6d33ec5" providerId="LiveId" clId="{07B86472-D1D6-45CC-B640-85011390F1A0}" dt="2024-03-06T12:18:39.260" v="1068" actId="1076"/>
          <ac:picMkLst>
            <pc:docMk/>
            <pc:sldMk cId="397503786" sldId="260"/>
            <ac:picMk id="1026" creationId="{92DF0A40-BD13-0F4A-DA13-EA1B8D3F22D3}"/>
          </ac:picMkLst>
        </pc:picChg>
      </pc:sldChg>
      <pc:sldChg chg="addSp delSp modSp mod modTransition modAnim">
        <pc:chgData name="nagilla sai prathyusha" userId="e400028db6d33ec5" providerId="LiveId" clId="{07B86472-D1D6-45CC-B640-85011390F1A0}" dt="2024-03-06T14:36:30.568" v="1510"/>
        <pc:sldMkLst>
          <pc:docMk/>
          <pc:sldMk cId="418968658" sldId="261"/>
        </pc:sldMkLst>
        <pc:spChg chg="add mod">
          <ac:chgData name="nagilla sai prathyusha" userId="e400028db6d33ec5" providerId="LiveId" clId="{07B86472-D1D6-45CC-B640-85011390F1A0}" dt="2024-03-06T11:35:00.921" v="659" actId="1076"/>
          <ac:spMkLst>
            <pc:docMk/>
            <pc:sldMk cId="418968658" sldId="261"/>
            <ac:spMk id="3" creationId="{62DFDCEE-CA47-F683-A563-6CA6F3958AC2}"/>
          </ac:spMkLst>
        </pc:spChg>
        <pc:spChg chg="del">
          <ac:chgData name="nagilla sai prathyusha" userId="e400028db6d33ec5" providerId="LiveId" clId="{07B86472-D1D6-45CC-B640-85011390F1A0}" dt="2024-03-06T11:21:58.714" v="510" actId="478"/>
          <ac:spMkLst>
            <pc:docMk/>
            <pc:sldMk cId="418968658" sldId="261"/>
            <ac:spMk id="4" creationId="{CBBF1B8A-53C8-7AE5-69FE-F28C51C59ACC}"/>
          </ac:spMkLst>
        </pc:spChg>
        <pc:spChg chg="add mod">
          <ac:chgData name="nagilla sai prathyusha" userId="e400028db6d33ec5" providerId="LiveId" clId="{07B86472-D1D6-45CC-B640-85011390F1A0}" dt="2024-03-06T11:35:05.003" v="660" actId="1076"/>
          <ac:spMkLst>
            <pc:docMk/>
            <pc:sldMk cId="418968658" sldId="261"/>
            <ac:spMk id="6" creationId="{EE94D604-F437-F8EA-20A5-CEA5095BB98F}"/>
          </ac:spMkLst>
        </pc:spChg>
        <pc:picChg chg="mod">
          <ac:chgData name="nagilla sai prathyusha" userId="e400028db6d33ec5" providerId="LiveId" clId="{07B86472-D1D6-45CC-B640-85011390F1A0}" dt="2024-03-06T11:32:57.422" v="633" actId="1076"/>
          <ac:picMkLst>
            <pc:docMk/>
            <pc:sldMk cId="418968658" sldId="261"/>
            <ac:picMk id="1026" creationId="{94E26F49-5024-5582-49F4-91A930F817DE}"/>
          </ac:picMkLst>
        </pc:picChg>
        <pc:picChg chg="add mod">
          <ac:chgData name="nagilla sai prathyusha" userId="e400028db6d33ec5" providerId="LiveId" clId="{07B86472-D1D6-45CC-B640-85011390F1A0}" dt="2024-03-06T11:32:52.477" v="631" actId="14100"/>
          <ac:picMkLst>
            <pc:docMk/>
            <pc:sldMk cId="418968658" sldId="261"/>
            <ac:picMk id="3074" creationId="{252261E2-58DD-9A86-B699-194A26944684}"/>
          </ac:picMkLst>
        </pc:picChg>
        <pc:picChg chg="add mod">
          <ac:chgData name="nagilla sai prathyusha" userId="e400028db6d33ec5" providerId="LiveId" clId="{07B86472-D1D6-45CC-B640-85011390F1A0}" dt="2024-03-06T11:34:56.423" v="658" actId="1076"/>
          <ac:picMkLst>
            <pc:docMk/>
            <pc:sldMk cId="418968658" sldId="261"/>
            <ac:picMk id="3076" creationId="{43EE4391-43B2-F62D-0220-7A16F9FDB407}"/>
          </ac:picMkLst>
        </pc:picChg>
      </pc:sldChg>
      <pc:sldChg chg="addSp delSp modSp del mod">
        <pc:chgData name="nagilla sai prathyusha" userId="e400028db6d33ec5" providerId="LiveId" clId="{07B86472-D1D6-45CC-B640-85011390F1A0}" dt="2024-03-06T11:27:23.551" v="584" actId="47"/>
        <pc:sldMkLst>
          <pc:docMk/>
          <pc:sldMk cId="2201228036" sldId="262"/>
        </pc:sldMkLst>
        <pc:spChg chg="add mod">
          <ac:chgData name="nagilla sai prathyusha" userId="e400028db6d33ec5" providerId="LiveId" clId="{07B86472-D1D6-45CC-B640-85011390F1A0}" dt="2024-03-06T11:12:36.740" v="398" actId="1076"/>
          <ac:spMkLst>
            <pc:docMk/>
            <pc:sldMk cId="2201228036" sldId="262"/>
            <ac:spMk id="3" creationId="{32E3FC4B-8A27-BB63-CCE7-521BB7F8EC7B}"/>
          </ac:spMkLst>
        </pc:spChg>
        <pc:spChg chg="del">
          <ac:chgData name="nagilla sai prathyusha" userId="e400028db6d33ec5" providerId="LiveId" clId="{07B86472-D1D6-45CC-B640-85011390F1A0}" dt="2024-03-06T11:03:50.834" v="274" actId="478"/>
          <ac:spMkLst>
            <pc:docMk/>
            <pc:sldMk cId="2201228036" sldId="262"/>
            <ac:spMk id="4" creationId="{C6D4614F-97C7-5757-6963-F3A421D78094}"/>
          </ac:spMkLst>
        </pc:spChg>
        <pc:spChg chg="add mod">
          <ac:chgData name="nagilla sai prathyusha" userId="e400028db6d33ec5" providerId="LiveId" clId="{07B86472-D1D6-45CC-B640-85011390F1A0}" dt="2024-03-06T11:14:39.108" v="419" actId="1076"/>
          <ac:spMkLst>
            <pc:docMk/>
            <pc:sldMk cId="2201228036" sldId="262"/>
            <ac:spMk id="6" creationId="{2ABB8084-7255-5143-7157-2AD146D7CE33}"/>
          </ac:spMkLst>
        </pc:spChg>
        <pc:spChg chg="add mod">
          <ac:chgData name="nagilla sai prathyusha" userId="e400028db6d33ec5" providerId="LiveId" clId="{07B86472-D1D6-45CC-B640-85011390F1A0}" dt="2024-03-06T11:12:42.771" v="399" actId="1076"/>
          <ac:spMkLst>
            <pc:docMk/>
            <pc:sldMk cId="2201228036" sldId="262"/>
            <ac:spMk id="8" creationId="{F68404E2-66BB-B7BC-9C18-A3D85B3881C0}"/>
          </ac:spMkLst>
        </pc:spChg>
        <pc:spChg chg="add mod">
          <ac:chgData name="nagilla sai prathyusha" userId="e400028db6d33ec5" providerId="LiveId" clId="{07B86472-D1D6-45CC-B640-85011390F1A0}" dt="2024-03-06T11:21:32.655" v="509" actId="14100"/>
          <ac:spMkLst>
            <pc:docMk/>
            <pc:sldMk cId="2201228036" sldId="262"/>
            <ac:spMk id="10" creationId="{7B56E7B3-8A01-E03F-06EB-71FEA734A478}"/>
          </ac:spMkLst>
        </pc:spChg>
        <pc:spChg chg="add mod">
          <ac:chgData name="nagilla sai prathyusha" userId="e400028db6d33ec5" providerId="LiveId" clId="{07B86472-D1D6-45CC-B640-85011390F1A0}" dt="2024-03-06T11:16:41.207" v="473"/>
          <ac:spMkLst>
            <pc:docMk/>
            <pc:sldMk cId="2201228036" sldId="262"/>
            <ac:spMk id="29" creationId="{FC404256-94F6-95AB-771A-8978A21F4F0B}"/>
          </ac:spMkLst>
        </pc:spChg>
        <pc:spChg chg="add mod">
          <ac:chgData name="nagilla sai prathyusha" userId="e400028db6d33ec5" providerId="LiveId" clId="{07B86472-D1D6-45CC-B640-85011390F1A0}" dt="2024-03-06T11:18:55.214" v="496" actId="14100"/>
          <ac:spMkLst>
            <pc:docMk/>
            <pc:sldMk cId="2201228036" sldId="262"/>
            <ac:spMk id="39" creationId="{1856F229-7FDC-0EB3-2796-E018E36252B5}"/>
          </ac:spMkLst>
        </pc:spChg>
        <pc:picChg chg="mod">
          <ac:chgData name="nagilla sai prathyusha" userId="e400028db6d33ec5" providerId="LiveId" clId="{07B86472-D1D6-45CC-B640-85011390F1A0}" dt="2024-03-06T11:19:38.053" v="504" actId="1076"/>
          <ac:picMkLst>
            <pc:docMk/>
            <pc:sldMk cId="2201228036" sldId="262"/>
            <ac:picMk id="1026" creationId="{FBA4CE0E-F357-D5AE-3704-D32C22F4DCAE}"/>
          </ac:picMkLst>
        </pc:picChg>
        <pc:picChg chg="add mod">
          <ac:chgData name="nagilla sai prathyusha" userId="e400028db6d33ec5" providerId="LiveId" clId="{07B86472-D1D6-45CC-B640-85011390F1A0}" dt="2024-03-06T11:12:57.025" v="401" actId="14100"/>
          <ac:picMkLst>
            <pc:docMk/>
            <pc:sldMk cId="2201228036" sldId="262"/>
            <ac:picMk id="2050" creationId="{0BAB1C52-FB08-DE4E-4901-6C952292AB9C}"/>
          </ac:picMkLst>
        </pc:picChg>
        <pc:picChg chg="add mod">
          <ac:chgData name="nagilla sai prathyusha" userId="e400028db6d33ec5" providerId="LiveId" clId="{07B86472-D1D6-45CC-B640-85011390F1A0}" dt="2024-03-06T11:18:10.942" v="492" actId="14100"/>
          <ac:picMkLst>
            <pc:docMk/>
            <pc:sldMk cId="2201228036" sldId="262"/>
            <ac:picMk id="2052" creationId="{72E51B45-4285-BE20-2B44-8616C0397168}"/>
          </ac:picMkLst>
        </pc:picChg>
        <pc:picChg chg="add mod">
          <ac:chgData name="nagilla sai prathyusha" userId="e400028db6d33ec5" providerId="LiveId" clId="{07B86472-D1D6-45CC-B640-85011390F1A0}" dt="2024-03-06T11:19:43.703" v="505" actId="1076"/>
          <ac:picMkLst>
            <pc:docMk/>
            <pc:sldMk cId="2201228036" sldId="262"/>
            <ac:picMk id="2054" creationId="{E8DB9CE4-ED5C-5545-BC25-A5E8EFB14646}"/>
          </ac:picMkLst>
        </pc:picChg>
        <pc:cxnChg chg="add del">
          <ac:chgData name="nagilla sai prathyusha" userId="e400028db6d33ec5" providerId="LiveId" clId="{07B86472-D1D6-45CC-B640-85011390F1A0}" dt="2024-03-06T11:07:43.761" v="299" actId="478"/>
          <ac:cxnSpMkLst>
            <pc:docMk/>
            <pc:sldMk cId="2201228036" sldId="262"/>
            <ac:cxnSpMk id="12" creationId="{9821E5D8-1370-C96D-50AA-88D49B46C39D}"/>
          </ac:cxnSpMkLst>
        </pc:cxnChg>
        <pc:cxnChg chg="add del">
          <ac:chgData name="nagilla sai prathyusha" userId="e400028db6d33ec5" providerId="LiveId" clId="{07B86472-D1D6-45CC-B640-85011390F1A0}" dt="2024-03-06T11:07:56.407" v="300" actId="478"/>
          <ac:cxnSpMkLst>
            <pc:docMk/>
            <pc:sldMk cId="2201228036" sldId="262"/>
            <ac:cxnSpMk id="14" creationId="{85C3C9C6-06B1-4408-AAE8-EE0394F88DFE}"/>
          </ac:cxnSpMkLst>
        </pc:cxnChg>
        <pc:cxnChg chg="add del">
          <ac:chgData name="nagilla sai prathyusha" userId="e400028db6d33ec5" providerId="LiveId" clId="{07B86472-D1D6-45CC-B640-85011390F1A0}" dt="2024-03-06T11:08:33.248" v="306" actId="478"/>
          <ac:cxnSpMkLst>
            <pc:docMk/>
            <pc:sldMk cId="2201228036" sldId="262"/>
            <ac:cxnSpMk id="16" creationId="{34496D77-AD66-9F1E-E441-6471F9099FCB}"/>
          </ac:cxnSpMkLst>
        </pc:cxnChg>
        <pc:cxnChg chg="add del mod">
          <ac:chgData name="nagilla sai prathyusha" userId="e400028db6d33ec5" providerId="LiveId" clId="{07B86472-D1D6-45CC-B640-85011390F1A0}" dt="2024-03-06T11:08:30.914" v="305" actId="478"/>
          <ac:cxnSpMkLst>
            <pc:docMk/>
            <pc:sldMk cId="2201228036" sldId="262"/>
            <ac:cxnSpMk id="17" creationId="{79FA33D3-FB67-E226-C3D4-A7AFB01869E8}"/>
          </ac:cxnSpMkLst>
        </pc:cxnChg>
        <pc:cxnChg chg="add del mod">
          <ac:chgData name="nagilla sai prathyusha" userId="e400028db6d33ec5" providerId="LiveId" clId="{07B86472-D1D6-45CC-B640-85011390F1A0}" dt="2024-03-06T11:11:02.003" v="382" actId="478"/>
          <ac:cxnSpMkLst>
            <pc:docMk/>
            <pc:sldMk cId="2201228036" sldId="262"/>
            <ac:cxnSpMk id="21" creationId="{6365F138-3216-C2B8-6FAB-1A6FD77FC9C1}"/>
          </ac:cxnSpMkLst>
        </pc:cxnChg>
        <pc:cxnChg chg="add del mod">
          <ac:chgData name="nagilla sai prathyusha" userId="e400028db6d33ec5" providerId="LiveId" clId="{07B86472-D1D6-45CC-B640-85011390F1A0}" dt="2024-03-06T11:11:00.578" v="381" actId="478"/>
          <ac:cxnSpMkLst>
            <pc:docMk/>
            <pc:sldMk cId="2201228036" sldId="262"/>
            <ac:cxnSpMk id="23" creationId="{FEF53A16-4B64-22DC-2E2A-CD558FCA46B9}"/>
          </ac:cxnSpMkLst>
        </pc:cxnChg>
        <pc:cxnChg chg="add mod">
          <ac:chgData name="nagilla sai prathyusha" userId="e400028db6d33ec5" providerId="LiveId" clId="{07B86472-D1D6-45CC-B640-85011390F1A0}" dt="2024-03-06T11:16:07.209" v="457" actId="14100"/>
          <ac:cxnSpMkLst>
            <pc:docMk/>
            <pc:sldMk cId="2201228036" sldId="262"/>
            <ac:cxnSpMk id="24" creationId="{79C7128C-48F6-6B4B-6F6A-3739FC4C5D99}"/>
          </ac:cxnSpMkLst>
        </pc:cxnChg>
        <pc:cxnChg chg="add mod">
          <ac:chgData name="nagilla sai prathyusha" userId="e400028db6d33ec5" providerId="LiveId" clId="{07B86472-D1D6-45CC-B640-85011390F1A0}" dt="2024-03-06T11:17:26.836" v="481" actId="1038"/>
          <ac:cxnSpMkLst>
            <pc:docMk/>
            <pc:sldMk cId="2201228036" sldId="262"/>
            <ac:cxnSpMk id="31" creationId="{CC95953A-2736-0635-DF51-F28CF41A0214}"/>
          </ac:cxnSpMkLst>
        </pc:cxnChg>
        <pc:cxnChg chg="add mod">
          <ac:chgData name="nagilla sai prathyusha" userId="e400028db6d33ec5" providerId="LiveId" clId="{07B86472-D1D6-45CC-B640-85011390F1A0}" dt="2024-03-06T11:15:57.817" v="456" actId="14100"/>
          <ac:cxnSpMkLst>
            <pc:docMk/>
            <pc:sldMk cId="2201228036" sldId="262"/>
            <ac:cxnSpMk id="34" creationId="{0D87CCE5-ADF5-B23E-D665-BA8FAEDF6874}"/>
          </ac:cxnSpMkLst>
        </pc:cxnChg>
      </pc:sldChg>
      <pc:sldChg chg="delSp modSp add mod modTransition modAnim">
        <pc:chgData name="nagilla sai prathyusha" userId="e400028db6d33ec5" providerId="LiveId" clId="{07B86472-D1D6-45CC-B640-85011390F1A0}" dt="2024-03-18T15:01:15.440" v="1666" actId="20577"/>
        <pc:sldMkLst>
          <pc:docMk/>
          <pc:sldMk cId="402998851" sldId="263"/>
        </pc:sldMkLst>
        <pc:spChg chg="mod">
          <ac:chgData name="nagilla sai prathyusha" userId="e400028db6d33ec5" providerId="LiveId" clId="{07B86472-D1D6-45CC-B640-85011390F1A0}" dt="2024-03-06T14:32:06.194" v="1446" actId="1076"/>
          <ac:spMkLst>
            <pc:docMk/>
            <pc:sldMk cId="402998851" sldId="263"/>
            <ac:spMk id="3" creationId="{BB382547-9A1A-D4DD-1D94-61E095FA26F3}"/>
          </ac:spMkLst>
        </pc:spChg>
        <pc:spChg chg="mod">
          <ac:chgData name="nagilla sai prathyusha" userId="e400028db6d33ec5" providerId="LiveId" clId="{07B86472-D1D6-45CC-B640-85011390F1A0}" dt="2024-03-18T15:01:15.440" v="1666" actId="20577"/>
          <ac:spMkLst>
            <pc:docMk/>
            <pc:sldMk cId="402998851" sldId="263"/>
            <ac:spMk id="6" creationId="{FFD88F97-0133-EFC1-AFCB-91EE2A12FF93}"/>
          </ac:spMkLst>
        </pc:spChg>
        <pc:spChg chg="mod">
          <ac:chgData name="nagilla sai prathyusha" userId="e400028db6d33ec5" providerId="LiveId" clId="{07B86472-D1D6-45CC-B640-85011390F1A0}" dt="2024-03-06T14:14:22.959" v="1316" actId="20577"/>
          <ac:spMkLst>
            <pc:docMk/>
            <pc:sldMk cId="402998851" sldId="263"/>
            <ac:spMk id="8" creationId="{84D7E23A-F079-0886-D838-D11F654C37EF}"/>
          </ac:spMkLst>
        </pc:spChg>
        <pc:spChg chg="mod">
          <ac:chgData name="nagilla sai prathyusha" userId="e400028db6d33ec5" providerId="LiveId" clId="{07B86472-D1D6-45CC-B640-85011390F1A0}" dt="2024-03-06T11:36:49.007" v="675" actId="1076"/>
          <ac:spMkLst>
            <pc:docMk/>
            <pc:sldMk cId="402998851" sldId="263"/>
            <ac:spMk id="10" creationId="{1608177A-4632-35C0-08CF-B73D7C5180F3}"/>
          </ac:spMkLst>
        </pc:spChg>
        <pc:spChg chg="mod">
          <ac:chgData name="nagilla sai prathyusha" userId="e400028db6d33ec5" providerId="LiveId" clId="{07B86472-D1D6-45CC-B640-85011390F1A0}" dt="2024-03-06T11:37:06.791" v="677" actId="2711"/>
          <ac:spMkLst>
            <pc:docMk/>
            <pc:sldMk cId="402998851" sldId="263"/>
            <ac:spMk id="29" creationId="{6DB50ABB-D975-2E89-2100-311E1327A72A}"/>
          </ac:spMkLst>
        </pc:spChg>
        <pc:spChg chg="mod">
          <ac:chgData name="nagilla sai prathyusha" userId="e400028db6d33ec5" providerId="LiveId" clId="{07B86472-D1D6-45CC-B640-85011390F1A0}" dt="2024-03-06T11:37:29.853" v="680" actId="1076"/>
          <ac:spMkLst>
            <pc:docMk/>
            <pc:sldMk cId="402998851" sldId="263"/>
            <ac:spMk id="39" creationId="{1FDC278B-931C-BB62-F95C-FD4189E1C596}"/>
          </ac:spMkLst>
        </pc:spChg>
        <pc:picChg chg="mod">
          <ac:chgData name="nagilla sai prathyusha" userId="e400028db6d33ec5" providerId="LiveId" clId="{07B86472-D1D6-45CC-B640-85011390F1A0}" dt="2024-03-06T11:23:00.743" v="525" actId="1076"/>
          <ac:picMkLst>
            <pc:docMk/>
            <pc:sldMk cId="402998851" sldId="263"/>
            <ac:picMk id="1026" creationId="{9E4E854A-7D41-3D60-989A-B2F227964EFC}"/>
          </ac:picMkLst>
        </pc:picChg>
        <pc:picChg chg="mod">
          <ac:chgData name="nagilla sai prathyusha" userId="e400028db6d33ec5" providerId="LiveId" clId="{07B86472-D1D6-45CC-B640-85011390F1A0}" dt="2024-03-06T11:30:18.392" v="586" actId="14100"/>
          <ac:picMkLst>
            <pc:docMk/>
            <pc:sldMk cId="402998851" sldId="263"/>
            <ac:picMk id="2050" creationId="{5A9B1151-F03F-15FD-49FE-10DDDACC3FB2}"/>
          </ac:picMkLst>
        </pc:picChg>
        <pc:picChg chg="mod">
          <ac:chgData name="nagilla sai prathyusha" userId="e400028db6d33ec5" providerId="LiveId" clId="{07B86472-D1D6-45CC-B640-85011390F1A0}" dt="2024-03-06T11:25:29.883" v="555" actId="14100"/>
          <ac:picMkLst>
            <pc:docMk/>
            <pc:sldMk cId="402998851" sldId="263"/>
            <ac:picMk id="2052" creationId="{59B1DC30-890A-A2E2-D4A5-297A3EF566E3}"/>
          </ac:picMkLst>
        </pc:picChg>
        <pc:picChg chg="mod">
          <ac:chgData name="nagilla sai prathyusha" userId="e400028db6d33ec5" providerId="LiveId" clId="{07B86472-D1D6-45CC-B640-85011390F1A0}" dt="2024-03-06T11:26:34.034" v="576" actId="14100"/>
          <ac:picMkLst>
            <pc:docMk/>
            <pc:sldMk cId="402998851" sldId="263"/>
            <ac:picMk id="2054" creationId="{A3CB2C3E-43B4-C489-1B1E-78C75D591ACB}"/>
          </ac:picMkLst>
        </pc:picChg>
        <pc:cxnChg chg="mod">
          <ac:chgData name="nagilla sai prathyusha" userId="e400028db6d33ec5" providerId="LiveId" clId="{07B86472-D1D6-45CC-B640-85011390F1A0}" dt="2024-03-06T11:27:13.787" v="583" actId="14100"/>
          <ac:cxnSpMkLst>
            <pc:docMk/>
            <pc:sldMk cId="402998851" sldId="263"/>
            <ac:cxnSpMk id="24" creationId="{A6DDF74B-335F-073C-2316-FAF4F685CB56}"/>
          </ac:cxnSpMkLst>
        </pc:cxnChg>
        <pc:cxnChg chg="mod">
          <ac:chgData name="nagilla sai prathyusha" userId="e400028db6d33ec5" providerId="LiveId" clId="{07B86472-D1D6-45CC-B640-85011390F1A0}" dt="2024-03-06T11:27:01.448" v="581" actId="1076"/>
          <ac:cxnSpMkLst>
            <pc:docMk/>
            <pc:sldMk cId="402998851" sldId="263"/>
            <ac:cxnSpMk id="31" creationId="{94BD3057-1DC5-C586-017C-CA8CFAF49DA0}"/>
          </ac:cxnSpMkLst>
        </pc:cxnChg>
        <pc:cxnChg chg="del">
          <ac:chgData name="nagilla sai prathyusha" userId="e400028db6d33ec5" providerId="LiveId" clId="{07B86472-D1D6-45CC-B640-85011390F1A0}" dt="2024-03-06T11:24:33.525" v="542" actId="478"/>
          <ac:cxnSpMkLst>
            <pc:docMk/>
            <pc:sldMk cId="402998851" sldId="263"/>
            <ac:cxnSpMk id="34" creationId="{3CC90A09-E4BC-76F4-2D73-E175C150A79D}"/>
          </ac:cxnSpMkLst>
        </pc:cxnChg>
      </pc:sldChg>
      <pc:sldChg chg="addSp delSp modSp add del">
        <pc:chgData name="nagilla sai prathyusha" userId="e400028db6d33ec5" providerId="LiveId" clId="{07B86472-D1D6-45CC-B640-85011390F1A0}" dt="2024-03-06T14:02:22.469" v="1264" actId="47"/>
        <pc:sldMkLst>
          <pc:docMk/>
          <pc:sldMk cId="286830487" sldId="264"/>
        </pc:sldMkLst>
        <pc:picChg chg="add del mod">
          <ac:chgData name="nagilla sai prathyusha" userId="e400028db6d33ec5" providerId="LiveId" clId="{07B86472-D1D6-45CC-B640-85011390F1A0}" dt="2024-03-06T13:09:59.399" v="1231" actId="478"/>
          <ac:picMkLst>
            <pc:docMk/>
            <pc:sldMk cId="286830487" sldId="264"/>
            <ac:picMk id="6146" creationId="{5C9B9559-42EB-AD05-B030-FB54CB39AF98}"/>
          </ac:picMkLst>
        </pc:picChg>
      </pc:sldChg>
      <pc:sldChg chg="add del">
        <pc:chgData name="nagilla sai prathyusha" userId="e400028db6d33ec5" providerId="LiveId" clId="{07B86472-D1D6-45CC-B640-85011390F1A0}" dt="2024-03-06T14:02:23.524" v="1265" actId="47"/>
        <pc:sldMkLst>
          <pc:docMk/>
          <pc:sldMk cId="980014961" sldId="265"/>
        </pc:sldMkLst>
      </pc:sldChg>
      <pc:sldChg chg="add del">
        <pc:chgData name="nagilla sai prathyusha" userId="e400028db6d33ec5" providerId="LiveId" clId="{07B86472-D1D6-45CC-B640-85011390F1A0}" dt="2024-03-06T14:02:24.119" v="1266" actId="47"/>
        <pc:sldMkLst>
          <pc:docMk/>
          <pc:sldMk cId="4124577104" sldId="266"/>
        </pc:sldMkLst>
      </pc:sldChg>
      <pc:sldChg chg="addSp delSp modSp add mod ord modTransition modAnim">
        <pc:chgData name="nagilla sai prathyusha" userId="e400028db6d33ec5" providerId="LiveId" clId="{07B86472-D1D6-45CC-B640-85011390F1A0}" dt="2024-03-18T15:48:35.782" v="1762" actId="20577"/>
        <pc:sldMkLst>
          <pc:docMk/>
          <pc:sldMk cId="3213396663" sldId="267"/>
        </pc:sldMkLst>
        <pc:spChg chg="add mod">
          <ac:chgData name="nagilla sai prathyusha" userId="e400028db6d33ec5" providerId="LiveId" clId="{07B86472-D1D6-45CC-B640-85011390F1A0}" dt="2024-03-06T14:18:31.676" v="1334" actId="1076"/>
          <ac:spMkLst>
            <pc:docMk/>
            <pc:sldMk cId="3213396663" sldId="267"/>
            <ac:spMk id="3" creationId="{905D9A10-D3A7-86EE-F3AB-B558F2B957FF}"/>
          </ac:spMkLst>
        </pc:spChg>
        <pc:spChg chg="add mod">
          <ac:chgData name="nagilla sai prathyusha" userId="e400028db6d33ec5" providerId="LiveId" clId="{07B86472-D1D6-45CC-B640-85011390F1A0}" dt="2024-03-06T14:19:24.551" v="1363" actId="1035"/>
          <ac:spMkLst>
            <pc:docMk/>
            <pc:sldMk cId="3213396663" sldId="267"/>
            <ac:spMk id="5" creationId="{25EE8896-0D22-5955-DE4E-99DA81D7D9D7}"/>
          </ac:spMkLst>
        </pc:spChg>
        <pc:spChg chg="add">
          <ac:chgData name="nagilla sai prathyusha" userId="e400028db6d33ec5" providerId="LiveId" clId="{07B86472-D1D6-45CC-B640-85011390F1A0}" dt="2024-03-06T13:03:16.227" v="1195"/>
          <ac:spMkLst>
            <pc:docMk/>
            <pc:sldMk cId="3213396663" sldId="267"/>
            <ac:spMk id="6" creationId="{4A5E1228-FC8D-FCA1-DA0A-B51A8747003F}"/>
          </ac:spMkLst>
        </pc:spChg>
        <pc:spChg chg="add del mod">
          <ac:chgData name="nagilla sai prathyusha" userId="e400028db6d33ec5" providerId="LiveId" clId="{07B86472-D1D6-45CC-B640-85011390F1A0}" dt="2024-03-06T13:04:39.857" v="1205"/>
          <ac:spMkLst>
            <pc:docMk/>
            <pc:sldMk cId="3213396663" sldId="267"/>
            <ac:spMk id="7" creationId="{728E83F3-7D7A-FD52-2941-2D86FF058782}"/>
          </ac:spMkLst>
        </pc:spChg>
        <pc:spChg chg="add del mod">
          <ac:chgData name="nagilla sai prathyusha" userId="e400028db6d33ec5" providerId="LiveId" clId="{07B86472-D1D6-45CC-B640-85011390F1A0}" dt="2024-03-06T13:04:39.821" v="1203" actId="478"/>
          <ac:spMkLst>
            <pc:docMk/>
            <pc:sldMk cId="3213396663" sldId="267"/>
            <ac:spMk id="8" creationId="{34F2BFF3-773F-81C5-76D9-9054BA3EC41B}"/>
          </ac:spMkLst>
        </pc:spChg>
        <pc:spChg chg="add mod">
          <ac:chgData name="nagilla sai prathyusha" userId="e400028db6d33ec5" providerId="LiveId" clId="{07B86472-D1D6-45CC-B640-85011390F1A0}" dt="2024-03-18T15:48:35.782" v="1762" actId="20577"/>
          <ac:spMkLst>
            <pc:docMk/>
            <pc:sldMk cId="3213396663" sldId="267"/>
            <ac:spMk id="10" creationId="{92A5AED0-A0AD-F291-0DEF-EDBC2A48E6C4}"/>
          </ac:spMkLst>
        </pc:spChg>
        <pc:picChg chg="add mod">
          <ac:chgData name="nagilla sai prathyusha" userId="e400028db6d33ec5" providerId="LiveId" clId="{07B86472-D1D6-45CC-B640-85011390F1A0}" dt="2024-03-06T14:19:15.979" v="1360" actId="1076"/>
          <ac:picMkLst>
            <pc:docMk/>
            <pc:sldMk cId="3213396663" sldId="267"/>
            <ac:picMk id="11" creationId="{7DD11CDA-1E31-8105-E49D-DB40B4CB1C06}"/>
          </ac:picMkLst>
        </pc:picChg>
        <pc:picChg chg="mod">
          <ac:chgData name="nagilla sai prathyusha" userId="e400028db6d33ec5" providerId="LiveId" clId="{07B86472-D1D6-45CC-B640-85011390F1A0}" dt="2024-03-06T14:18:08.481" v="1328" actId="1076"/>
          <ac:picMkLst>
            <pc:docMk/>
            <pc:sldMk cId="3213396663" sldId="267"/>
            <ac:picMk id="1026" creationId="{0A28A07C-CE0B-B377-9C9D-30465BD23DF1}"/>
          </ac:picMkLst>
        </pc:picChg>
      </pc:sldChg>
      <pc:sldChg chg="addSp delSp modSp add mod modAnim">
        <pc:chgData name="nagilla sai prathyusha" userId="e400028db6d33ec5" providerId="LiveId" clId="{07B86472-D1D6-45CC-B640-85011390F1A0}" dt="2024-03-06T14:34:20.397" v="1489"/>
        <pc:sldMkLst>
          <pc:docMk/>
          <pc:sldMk cId="796833154" sldId="268"/>
        </pc:sldMkLst>
        <pc:spChg chg="del">
          <ac:chgData name="nagilla sai prathyusha" userId="e400028db6d33ec5" providerId="LiveId" clId="{07B86472-D1D6-45CC-B640-85011390F1A0}" dt="2024-03-06T14:22:42.289" v="1377" actId="478"/>
          <ac:spMkLst>
            <pc:docMk/>
            <pc:sldMk cId="796833154" sldId="268"/>
            <ac:spMk id="4" creationId="{27FEAC1F-9EA9-53AA-532C-CAF525C6FFB8}"/>
          </ac:spMkLst>
        </pc:spChg>
        <pc:spChg chg="add mod">
          <ac:chgData name="nagilla sai prathyusha" userId="e400028db6d33ec5" providerId="LiveId" clId="{07B86472-D1D6-45CC-B640-85011390F1A0}" dt="2024-03-06T14:28:13.818" v="1438" actId="1076"/>
          <ac:spMkLst>
            <pc:docMk/>
            <pc:sldMk cId="796833154" sldId="268"/>
            <ac:spMk id="9" creationId="{5BC66420-0CA9-844E-75A8-CFD9894A2FF1}"/>
          </ac:spMkLst>
        </pc:spChg>
        <pc:spChg chg="del mod">
          <ac:chgData name="nagilla sai prathyusha" userId="e400028db6d33ec5" providerId="LiveId" clId="{07B86472-D1D6-45CC-B640-85011390F1A0}" dt="2024-03-06T14:22:44.141" v="1379" actId="478"/>
          <ac:spMkLst>
            <pc:docMk/>
            <pc:sldMk cId="796833154" sldId="268"/>
            <ac:spMk id="13" creationId="{B66DC5FC-8D2F-36DD-FA22-781DB3FD27FE}"/>
          </ac:spMkLst>
        </pc:spChg>
        <pc:spChg chg="del">
          <ac:chgData name="nagilla sai prathyusha" userId="e400028db6d33ec5" providerId="LiveId" clId="{07B86472-D1D6-45CC-B640-85011390F1A0}" dt="2024-03-06T14:22:37.265" v="1375" actId="478"/>
          <ac:spMkLst>
            <pc:docMk/>
            <pc:sldMk cId="796833154" sldId="268"/>
            <ac:spMk id="14" creationId="{A775D340-8FA5-1536-B57A-4576D9D28072}"/>
          </ac:spMkLst>
        </pc:spChg>
        <pc:spChg chg="del">
          <ac:chgData name="nagilla sai prathyusha" userId="e400028db6d33ec5" providerId="LiveId" clId="{07B86472-D1D6-45CC-B640-85011390F1A0}" dt="2024-03-06T14:22:39.397" v="1376" actId="478"/>
          <ac:spMkLst>
            <pc:docMk/>
            <pc:sldMk cId="796833154" sldId="268"/>
            <ac:spMk id="15" creationId="{79B90B19-F44C-AC81-938A-949060901530}"/>
          </ac:spMkLst>
        </pc:spChg>
        <pc:picChg chg="add mod">
          <ac:chgData name="nagilla sai prathyusha" userId="e400028db6d33ec5" providerId="LiveId" clId="{07B86472-D1D6-45CC-B640-85011390F1A0}" dt="2024-03-06T14:26:31.787" v="1410" actId="14100"/>
          <ac:picMkLst>
            <pc:docMk/>
            <pc:sldMk cId="796833154" sldId="268"/>
            <ac:picMk id="3" creationId="{31215768-0236-B25D-2D05-A0D44B1D714C}"/>
          </ac:picMkLst>
        </pc:picChg>
        <pc:picChg chg="add mod">
          <ac:chgData name="nagilla sai prathyusha" userId="e400028db6d33ec5" providerId="LiveId" clId="{07B86472-D1D6-45CC-B640-85011390F1A0}" dt="2024-03-06T14:26:22.018" v="1408" actId="1076"/>
          <ac:picMkLst>
            <pc:docMk/>
            <pc:sldMk cId="796833154" sldId="268"/>
            <ac:picMk id="6" creationId="{3E2F7A51-4750-1699-A738-5F5CFB07089A}"/>
          </ac:picMkLst>
        </pc:picChg>
        <pc:picChg chg="add mod">
          <ac:chgData name="nagilla sai prathyusha" userId="e400028db6d33ec5" providerId="LiveId" clId="{07B86472-D1D6-45CC-B640-85011390F1A0}" dt="2024-03-06T14:26:26.042" v="1409" actId="14100"/>
          <ac:picMkLst>
            <pc:docMk/>
            <pc:sldMk cId="796833154" sldId="268"/>
            <ac:picMk id="8" creationId="{38BBDC3A-F1F6-62B3-F85D-D8B6F4B79EBF}"/>
          </ac:picMkLst>
        </pc:picChg>
      </pc:sldChg>
      <pc:sldChg chg="delSp modSp mod delAnim modAnim">
        <pc:chgData name="nagilla sai prathyusha" userId="e400028db6d33ec5" providerId="LiveId" clId="{07B86472-D1D6-45CC-B640-85011390F1A0}" dt="2024-03-18T15:03:07.241" v="1667" actId="14100"/>
        <pc:sldMkLst>
          <pc:docMk/>
          <pc:sldMk cId="1641294423" sldId="269"/>
        </pc:sldMkLst>
        <pc:spChg chg="mod">
          <ac:chgData name="nagilla sai prathyusha" userId="e400028db6d33ec5" providerId="LiveId" clId="{07B86472-D1D6-45CC-B640-85011390F1A0}" dt="2024-03-18T14:58:50.247" v="1648" actId="1076"/>
          <ac:spMkLst>
            <pc:docMk/>
            <pc:sldMk cId="1641294423" sldId="269"/>
            <ac:spMk id="8" creationId="{9B0FA8C1-8A5C-D9F1-AB7E-A9D1EA7C9248}"/>
          </ac:spMkLst>
        </pc:spChg>
        <pc:spChg chg="del">
          <ac:chgData name="nagilla sai prathyusha" userId="e400028db6d33ec5" providerId="LiveId" clId="{07B86472-D1D6-45CC-B640-85011390F1A0}" dt="2024-03-18T14:58:40.891" v="1646" actId="478"/>
          <ac:spMkLst>
            <pc:docMk/>
            <pc:sldMk cId="1641294423" sldId="269"/>
            <ac:spMk id="10" creationId="{B7624386-010D-59CF-CE57-F52DDF951238}"/>
          </ac:spMkLst>
        </pc:spChg>
        <pc:picChg chg="mod">
          <ac:chgData name="nagilla sai prathyusha" userId="e400028db6d33ec5" providerId="LiveId" clId="{07B86472-D1D6-45CC-B640-85011390F1A0}" dt="2024-03-18T15:03:07.241" v="1667" actId="14100"/>
          <ac:picMkLst>
            <pc:docMk/>
            <pc:sldMk cId="1641294423" sldId="269"/>
            <ac:picMk id="3" creationId="{E213FE06-2937-1E39-D7AB-A89800615015}"/>
          </ac:picMkLst>
        </pc:picChg>
        <pc:picChg chg="del">
          <ac:chgData name="nagilla sai prathyusha" userId="e400028db6d33ec5" providerId="LiveId" clId="{07B86472-D1D6-45CC-B640-85011390F1A0}" dt="2024-03-18T14:58:30.241" v="1645" actId="478"/>
          <ac:picMkLst>
            <pc:docMk/>
            <pc:sldMk cId="1641294423" sldId="269"/>
            <ac:picMk id="13" creationId="{711617C4-4B62-099D-FE0D-1CC2ED61DDEB}"/>
          </ac:picMkLst>
        </pc:picChg>
      </pc:sldChg>
      <pc:sldChg chg="modSp">
        <pc:chgData name="nagilla sai prathyusha" userId="e400028db6d33ec5" providerId="LiveId" clId="{07B86472-D1D6-45CC-B640-85011390F1A0}" dt="2024-03-18T13:59:15.777" v="1637" actId="255"/>
        <pc:sldMkLst>
          <pc:docMk/>
          <pc:sldMk cId="1803535228" sldId="270"/>
        </pc:sldMkLst>
        <pc:spChg chg="mod">
          <ac:chgData name="nagilla sai prathyusha" userId="e400028db6d33ec5" providerId="LiveId" clId="{07B86472-D1D6-45CC-B640-85011390F1A0}" dt="2024-03-18T13:59:15.777" v="1637" actId="255"/>
          <ac:spMkLst>
            <pc:docMk/>
            <pc:sldMk cId="1803535228" sldId="270"/>
            <ac:spMk id="7" creationId="{E1760ECA-21AE-581C-D7B9-BECC7EFC48D5}"/>
          </ac:spMkLst>
        </pc:spChg>
      </pc:sldChg>
      <pc:sldChg chg="addSp delSp modSp add mod delAnim">
        <pc:chgData name="nagilla sai prathyusha" userId="e400028db6d33ec5" providerId="LiveId" clId="{07B86472-D1D6-45CC-B640-85011390F1A0}" dt="2024-03-18T14:59:18.247" v="1665" actId="14100"/>
        <pc:sldMkLst>
          <pc:docMk/>
          <pc:sldMk cId="1712444996" sldId="274"/>
        </pc:sldMkLst>
        <pc:spChg chg="del">
          <ac:chgData name="nagilla sai prathyusha" userId="e400028db6d33ec5" providerId="LiveId" clId="{07B86472-D1D6-45CC-B640-85011390F1A0}" dt="2024-03-18T14:58:10.868" v="1642" actId="478"/>
          <ac:spMkLst>
            <pc:docMk/>
            <pc:sldMk cId="1712444996" sldId="274"/>
            <ac:spMk id="8" creationId="{9B0FA8C1-8A5C-D9F1-AB7E-A9D1EA7C9248}"/>
          </ac:spMkLst>
        </pc:spChg>
        <pc:spChg chg="mod">
          <ac:chgData name="nagilla sai prathyusha" userId="e400028db6d33ec5" providerId="LiveId" clId="{07B86472-D1D6-45CC-B640-85011390F1A0}" dt="2024-03-18T14:59:14.388" v="1664" actId="1035"/>
          <ac:spMkLst>
            <pc:docMk/>
            <pc:sldMk cId="1712444996" sldId="274"/>
            <ac:spMk id="10" creationId="{B7624386-010D-59CF-CE57-F52DDF951238}"/>
          </ac:spMkLst>
        </pc:spChg>
        <pc:picChg chg="del">
          <ac:chgData name="nagilla sai prathyusha" userId="e400028db6d33ec5" providerId="LiveId" clId="{07B86472-D1D6-45CC-B640-85011390F1A0}" dt="2024-03-18T14:58:03.221" v="1639" actId="478"/>
          <ac:picMkLst>
            <pc:docMk/>
            <pc:sldMk cId="1712444996" sldId="274"/>
            <ac:picMk id="3" creationId="{E213FE06-2937-1E39-D7AB-A89800615015}"/>
          </ac:picMkLst>
        </pc:picChg>
        <pc:picChg chg="mod">
          <ac:chgData name="nagilla sai prathyusha" userId="e400028db6d33ec5" providerId="LiveId" clId="{07B86472-D1D6-45CC-B640-85011390F1A0}" dt="2024-03-18T14:59:18.247" v="1665" actId="14100"/>
          <ac:picMkLst>
            <pc:docMk/>
            <pc:sldMk cId="1712444996" sldId="274"/>
            <ac:picMk id="13" creationId="{711617C4-4B62-099D-FE0D-1CC2ED61DDEB}"/>
          </ac:picMkLst>
        </pc:picChg>
        <pc:picChg chg="add del">
          <ac:chgData name="nagilla sai prathyusha" userId="e400028db6d33ec5" providerId="LiveId" clId="{07B86472-D1D6-45CC-B640-85011390F1A0}" dt="2024-03-18T14:58:07.200" v="1641" actId="478"/>
          <ac:picMkLst>
            <pc:docMk/>
            <pc:sldMk cId="1712444996" sldId="274"/>
            <ac:picMk id="1026" creationId="{5CD4055E-D43F-5ED9-4259-FA96FB663A5C}"/>
          </ac:picMkLst>
        </pc:picChg>
      </pc:sldChg>
      <pc:sldChg chg="addSp delSp modSp add mod ord delAnim modAnim">
        <pc:chgData name="nagilla sai prathyusha" userId="e400028db6d33ec5" providerId="LiveId" clId="{07B86472-D1D6-45CC-B640-85011390F1A0}" dt="2024-03-18T15:11:35.057" v="1759" actId="20577"/>
        <pc:sldMkLst>
          <pc:docMk/>
          <pc:sldMk cId="336154169" sldId="275"/>
        </pc:sldMkLst>
        <pc:spChg chg="add mod">
          <ac:chgData name="nagilla sai prathyusha" userId="e400028db6d33ec5" providerId="LiveId" clId="{07B86472-D1D6-45CC-B640-85011390F1A0}" dt="2024-03-18T15:08:59.519" v="1723" actId="1076"/>
          <ac:spMkLst>
            <pc:docMk/>
            <pc:sldMk cId="336154169" sldId="275"/>
            <ac:spMk id="2" creationId="{D11FF762-F082-741D-E462-B95DE0CA32CA}"/>
          </ac:spMkLst>
        </pc:spChg>
        <pc:spChg chg="add del">
          <ac:chgData name="nagilla sai prathyusha" userId="e400028db6d33ec5" providerId="LiveId" clId="{07B86472-D1D6-45CC-B640-85011390F1A0}" dt="2024-03-18T15:05:53.812" v="1701" actId="22"/>
          <ac:spMkLst>
            <pc:docMk/>
            <pc:sldMk cId="336154169" sldId="275"/>
            <ac:spMk id="4" creationId="{E6CDE761-3377-417E-0F1A-3E961B7C5749}"/>
          </ac:spMkLst>
        </pc:spChg>
        <pc:spChg chg="add del mod">
          <ac:chgData name="nagilla sai prathyusha" userId="e400028db6d33ec5" providerId="LiveId" clId="{07B86472-D1D6-45CC-B640-85011390F1A0}" dt="2024-03-18T15:08:22.229" v="1717" actId="478"/>
          <ac:spMkLst>
            <pc:docMk/>
            <pc:sldMk cId="336154169" sldId="275"/>
            <ac:spMk id="6" creationId="{D01E4815-851D-A5D2-66C5-2EB8168B110C}"/>
          </ac:spMkLst>
        </pc:spChg>
        <pc:spChg chg="add mod">
          <ac:chgData name="nagilla sai prathyusha" userId="e400028db6d33ec5" providerId="LiveId" clId="{07B86472-D1D6-45CC-B640-85011390F1A0}" dt="2024-03-18T15:11:35.057" v="1759" actId="20577"/>
          <ac:spMkLst>
            <pc:docMk/>
            <pc:sldMk cId="336154169" sldId="275"/>
            <ac:spMk id="8" creationId="{59428079-C8CA-BBC5-ABCB-6ED59221BA5D}"/>
          </ac:spMkLst>
        </pc:spChg>
        <pc:spChg chg="del">
          <ac:chgData name="nagilla sai prathyusha" userId="e400028db6d33ec5" providerId="LiveId" clId="{07B86472-D1D6-45CC-B640-85011390F1A0}" dt="2024-03-18T15:03:54.062" v="1672" actId="478"/>
          <ac:spMkLst>
            <pc:docMk/>
            <pc:sldMk cId="336154169" sldId="275"/>
            <ac:spMk id="10" creationId="{B7624386-010D-59CF-CE57-F52DDF951238}"/>
          </ac:spMkLst>
        </pc:spChg>
        <pc:picChg chg="del">
          <ac:chgData name="nagilla sai prathyusha" userId="e400028db6d33ec5" providerId="LiveId" clId="{07B86472-D1D6-45CC-B640-85011390F1A0}" dt="2024-03-18T15:03:50.739" v="1671" actId="478"/>
          <ac:picMkLst>
            <pc:docMk/>
            <pc:sldMk cId="336154169" sldId="275"/>
            <ac:picMk id="13" creationId="{711617C4-4B62-099D-FE0D-1CC2ED61DDEB}"/>
          </ac:picMkLst>
        </pc:picChg>
        <pc:picChg chg="mod">
          <ac:chgData name="nagilla sai prathyusha" userId="e400028db6d33ec5" providerId="LiveId" clId="{07B86472-D1D6-45CC-B640-85011390F1A0}" dt="2024-03-18T15:06:47.205" v="1708" actId="1076"/>
          <ac:picMkLst>
            <pc:docMk/>
            <pc:sldMk cId="336154169" sldId="275"/>
            <ac:picMk id="1026" creationId="{5CD4055E-D43F-5ED9-4259-FA96FB663A5C}"/>
          </ac:picMkLst>
        </pc:picChg>
      </pc:sldChg>
      <pc:sldChg chg="addSp modSp add mod modAnim">
        <pc:chgData name="nagilla sai prathyusha" userId="e400028db6d33ec5" providerId="LiveId" clId="{07B86472-D1D6-45CC-B640-85011390F1A0}" dt="2024-03-18T15:11:41.891" v="1760"/>
        <pc:sldMkLst>
          <pc:docMk/>
          <pc:sldMk cId="1609652612" sldId="276"/>
        </pc:sldMkLst>
        <pc:spChg chg="add mod">
          <ac:chgData name="nagilla sai prathyusha" userId="e400028db6d33ec5" providerId="LiveId" clId="{07B86472-D1D6-45CC-B640-85011390F1A0}" dt="2024-03-18T15:10:51.823" v="1746" actId="1076"/>
          <ac:spMkLst>
            <pc:docMk/>
            <pc:sldMk cId="1609652612" sldId="276"/>
            <ac:spMk id="2" creationId="{75B06B1A-483F-1F22-2607-68C37212E5C9}"/>
          </ac:spMkLst>
        </pc:spChg>
        <pc:spChg chg="add mod">
          <ac:chgData name="nagilla sai prathyusha" userId="e400028db6d33ec5" providerId="LiveId" clId="{07B86472-D1D6-45CC-B640-85011390F1A0}" dt="2024-03-18T15:11:23.710" v="1754" actId="20577"/>
          <ac:spMkLst>
            <pc:docMk/>
            <pc:sldMk cId="1609652612" sldId="276"/>
            <ac:spMk id="4" creationId="{26CA7471-B17B-F17B-736D-36D416ACFD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C791-C5AB-DCE9-6015-D265E5190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5B7BD-0D54-CCDE-86D7-96062378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F5B0C-6F79-0908-8752-FD00629B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5920F-9413-BEB9-57EF-A91903D3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AD8D7-6686-9FC4-D9ED-D44EFB85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01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914C-4650-AC3A-F249-B66E40DA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820E5-7ACE-D637-8433-F7994C4DA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DA57-C51F-CC82-8BCE-47F438BD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C686F-C0BF-7403-B431-76346AEE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20C6C-9A49-8EE2-26B4-C52814C6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7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B4C3B-AD8A-C2B0-2092-0B3EB0865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89494-BC26-BE43-063C-5D98380F4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771A-F848-9687-D705-E0C9FA95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9878B-0C17-1829-4048-B02E430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7524E-5115-151D-6D7F-E237D241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33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5DFE-032D-DEEB-A11F-DF516332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55DE-BCAA-AB30-17B9-26066B424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AADB-A015-4990-2879-00C165C9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6F07-F046-14A3-3849-41F84765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B096-ABCA-5CAB-8723-461DE275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6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0B22-6542-6861-05D0-722A888D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B315-9E94-ECA8-8E6A-0456F041B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E2613-65E0-D8F3-0055-4889876B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F623D-FB03-B863-C600-1DF9C06D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6B5E6-988E-61A3-F082-52B7BCC2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11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57AB-3C47-87CC-F82E-D74F4741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5BC4-B0F0-042B-1127-79EB9C605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97EB6-941A-D885-3A1C-3B5389744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E8C0-1DBC-1C91-05C4-0326ADF2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C63-3E97-EB04-BFA4-051DDB9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D0861-631C-4BF7-C196-67BF315B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95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EC62-9A2A-DA82-B230-2740B7A7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2EBD8-E8F5-5173-26A2-3B4642313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E95C3-E109-3912-8193-7234A9DDC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B9B67-D020-2DDD-0D17-2BCA390DF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EF037-6896-0435-AF93-B0A1431C5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3C05A-DA7E-DA47-D8F5-98119638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6BCE1-8DE0-1E62-400E-85C34856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8A826-A376-7B08-6735-3650ED3B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40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08F6-52C7-3F6F-0400-C98CAA8E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9611D-7F39-C400-DCD5-5763D146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8F6E6-1488-A562-AF76-5AE6F3F5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9A981-0F31-2279-BF81-E9FF6EF2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9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64EAA-7F60-3AB4-0E7C-7857834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6F5DB-7713-64EE-7945-5AC3BA45F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85FBA-4DF6-17B3-C195-E1E83A79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54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B53D-B42D-A2DA-3496-F727EB1E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CDB4-D1C7-63CE-B9A6-14F49477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895ED-2C00-482A-61FD-0A7E26397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D5EFE-D798-4E41-6FC4-65B6A3CF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C8AE3-55E2-A6F1-85B8-9085DAA3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08027-F982-5D28-9E12-0FCA670D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17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30B7-FAEA-A2BA-221A-3A2C3B4E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EDC74-987D-4084-5447-A941D7DC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BF966-4DFD-915F-7638-C47F1D4EB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E6921-B6AB-24E6-7C57-8B6A34B0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E2B4-B274-34E2-54AB-A52E19B2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2DAB4-0C3C-D25B-6116-603CD73C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50264-2E1F-5BBB-629A-040E86E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8BE98-FA92-4872-B617-2654CB2A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A212-959E-0FBC-210C-D04DDD8A3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531A9-DA95-4B7A-8CC8-540F239E1C48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74BF6-2529-EE59-C9F1-ABA852545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AE7D-ED36-8A74-2002-43ED0027E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0222E-D2F0-4DAA-8E53-B37B2B47F5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15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640C9-F889-F769-DE7C-17915F20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EA2FC-F65E-BDBD-2495-C840436C1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423" y="1599793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+mn-lt"/>
              </a:rPr>
              <a:t>IMAGE SEGMENTATION</a:t>
            </a:r>
            <a:endParaRPr lang="en-IN" sz="7200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67C95-D62B-41F5-A4EB-528A3756C580}"/>
              </a:ext>
            </a:extLst>
          </p:cNvPr>
          <p:cNvSpPr txBox="1"/>
          <p:nvPr/>
        </p:nvSpPr>
        <p:spPr>
          <a:xfrm>
            <a:off x="8217461" y="6091448"/>
            <a:ext cx="330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SAI PRATHYUSHA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121322030019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6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D53E-9D2D-9791-4EC1-9855F958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4E26F49-5024-5582-49F4-91A930F8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FC9FB8D-A455-AE67-FE94-505D63EA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8" y="2309593"/>
            <a:ext cx="113252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3CC105-7279-5572-5D8B-9EAC2AB7617F}"/>
              </a:ext>
            </a:extLst>
          </p:cNvPr>
          <p:cNvSpPr txBox="1"/>
          <p:nvPr/>
        </p:nvSpPr>
        <p:spPr>
          <a:xfrm>
            <a:off x="2969777" y="1110827"/>
            <a:ext cx="6677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Original Image and Mask Image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5FEA-9C04-40E8-5CDA-D30AD60E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2DF0A40-BD13-0F4A-DA13-EA1B8D3F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4E348E-8EB9-3D08-EFBF-BF76FDB48B2A}"/>
              </a:ext>
            </a:extLst>
          </p:cNvPr>
          <p:cNvSpPr txBox="1"/>
          <p:nvPr/>
        </p:nvSpPr>
        <p:spPr>
          <a:xfrm>
            <a:off x="678740" y="1283867"/>
            <a:ext cx="113854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U-Net model consists of an encoder and a decoder.</a:t>
            </a:r>
          </a:p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encoder part captures the contextual information and extracts features from the input image, while the decoder part reconstructs the segmented output by performing </a:t>
            </a:r>
            <a:r>
              <a:rPr lang="en-US" sz="20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incorporating skip connections.</a:t>
            </a:r>
          </a:p>
          <a:p>
            <a:pPr algn="l"/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U-Net architecture has several convolutional layers with batch normalization and max pooling to extract features.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5C1F3-EE83-64E9-37E3-8BD496CC87F6}"/>
              </a:ext>
            </a:extLst>
          </p:cNvPr>
          <p:cNvSpPr txBox="1"/>
          <p:nvPr/>
        </p:nvSpPr>
        <p:spPr>
          <a:xfrm>
            <a:off x="4951979" y="665304"/>
            <a:ext cx="6178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U-Net Model</a:t>
            </a:r>
            <a:endParaRPr lang="en-US" sz="24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EC02A-5E03-29CA-4808-1BF3D80D35D6}"/>
              </a:ext>
            </a:extLst>
          </p:cNvPr>
          <p:cNvSpPr txBox="1"/>
          <p:nvPr/>
        </p:nvSpPr>
        <p:spPr>
          <a:xfrm>
            <a:off x="678740" y="3536654"/>
            <a:ext cx="79619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six important functions are used to build a U-Net Model: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 Block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Bottleneck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 Block Function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Block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U-Net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Compilation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5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5FEA-9C04-40E8-5CDA-D30AD60E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2DF0A40-BD13-0F4A-DA13-EA1B8D3F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A71A11-EC6D-D7C7-CDFA-4F7B8E9BF18E}"/>
              </a:ext>
            </a:extLst>
          </p:cNvPr>
          <p:cNvSpPr/>
          <p:nvPr/>
        </p:nvSpPr>
        <p:spPr>
          <a:xfrm>
            <a:off x="79582" y="1699249"/>
            <a:ext cx="4316249" cy="1221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Model Compilation: 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Compiles the model using Adam optimizer, a learning rate of 1e-4, and binary cross-entropy loss.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CB0A14-9975-96DC-594D-7553D12EC93B}"/>
              </a:ext>
            </a:extLst>
          </p:cNvPr>
          <p:cNvSpPr/>
          <p:nvPr/>
        </p:nvSpPr>
        <p:spPr>
          <a:xfrm>
            <a:off x="79582" y="3597720"/>
            <a:ext cx="4316249" cy="1480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U-Net Function: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Brings together the previously defined blocks to construct the entire U-Net model.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Constructs the U-Net model with encoder-decoder structure and specified input shape.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123E29-70F3-E831-5243-E2DD629C969D}"/>
              </a:ext>
            </a:extLst>
          </p:cNvPr>
          <p:cNvSpPr/>
          <p:nvPr/>
        </p:nvSpPr>
        <p:spPr>
          <a:xfrm>
            <a:off x="3884538" y="5227860"/>
            <a:ext cx="4437777" cy="1480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Output Block Function: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final block responsible for generating the model's output.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convolutions, using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sigmoid activations for binary segmentation output.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093E2B-BE87-5A32-5EFE-B94C37456DC6}"/>
              </a:ext>
            </a:extLst>
          </p:cNvPr>
          <p:cNvSpPr/>
          <p:nvPr/>
        </p:nvSpPr>
        <p:spPr>
          <a:xfrm>
            <a:off x="7674642" y="3712761"/>
            <a:ext cx="4437776" cy="13653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Up Block Function: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a block used in the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 of the U- Net.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followed by convolutions, batch normalization,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activation, and skip connection.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4D865-1D3E-586A-21EA-F00658EA1DE0}"/>
              </a:ext>
            </a:extLst>
          </p:cNvPr>
          <p:cNvSpPr/>
          <p:nvPr/>
        </p:nvSpPr>
        <p:spPr>
          <a:xfrm>
            <a:off x="7681959" y="1698483"/>
            <a:ext cx="4437775" cy="1221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Bottleneck Function: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central bottleneck of the U-Net.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convolutions with batch normalization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C4B92D-19E8-D7FA-970A-4C1DA62451A1}"/>
              </a:ext>
            </a:extLst>
          </p:cNvPr>
          <p:cNvSpPr/>
          <p:nvPr/>
        </p:nvSpPr>
        <p:spPr>
          <a:xfrm>
            <a:off x="3884539" y="127157"/>
            <a:ext cx="4437776" cy="1480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 Block Function: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a block used in the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 of the U-Net.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convolutions with batch normalization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activation, followed by max-pooling.</a:t>
            </a:r>
          </a:p>
        </p:txBody>
      </p:sp>
    </p:spTree>
    <p:extLst>
      <p:ext uri="{BB962C8B-B14F-4D97-AF65-F5344CB8AC3E}">
        <p14:creationId xmlns:p14="http://schemas.microsoft.com/office/powerpoint/2010/main" val="67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D53E-9D2D-9791-4EC1-9855F958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4E26F49-5024-5582-49F4-91A930F8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48286BF-45B2-319B-5110-DDB94182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24" y="1647762"/>
            <a:ext cx="9761608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11874D-D747-2B37-183B-7DE2A696E620}"/>
              </a:ext>
            </a:extLst>
          </p:cNvPr>
          <p:cNvSpPr txBox="1"/>
          <p:nvPr/>
        </p:nvSpPr>
        <p:spPr>
          <a:xfrm>
            <a:off x="2516623" y="982973"/>
            <a:ext cx="773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 for both validation loss and validation accuracy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8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106B-6FC6-FFE6-98B7-F0D1D13E4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0A28A07C-CE0B-B377-9C9D-30465BD2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D9A10-D3A7-86EE-F3AB-B558F2B957FF}"/>
              </a:ext>
            </a:extLst>
          </p:cNvPr>
          <p:cNvSpPr txBox="1"/>
          <p:nvPr/>
        </p:nvSpPr>
        <p:spPr>
          <a:xfrm>
            <a:off x="3024400" y="378785"/>
            <a:ext cx="66984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and Visualizing Segmentation Masks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E8896-0D22-5955-DE4E-99DA81D7D9D7}"/>
              </a:ext>
            </a:extLst>
          </p:cNvPr>
          <p:cNvSpPr txBox="1"/>
          <p:nvPr/>
        </p:nvSpPr>
        <p:spPr>
          <a:xfrm>
            <a:off x="404603" y="861449"/>
            <a:ext cx="8717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emonstrates the visualization of a sample batch from a validation data generator.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5AED0-A0AD-F291-0DEF-EDBC2A48E6C4}"/>
              </a:ext>
            </a:extLst>
          </p:cNvPr>
          <p:cNvSpPr txBox="1"/>
          <p:nvPr/>
        </p:nvSpPr>
        <p:spPr>
          <a:xfrm>
            <a:off x="404603" y="1230781"/>
            <a:ext cx="117010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Creates a subplot with three panels: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Panel 1: Displays the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 image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Panel 2: Shows the ground truth mask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Panel 3: Presents the predicted mask after thresholding: [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converting the model's raw predictions into a binary mask by applying a threshold.]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DD11CDA-1E31-8105-E49D-DB40B4CB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8" y="3187206"/>
            <a:ext cx="11862924" cy="36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9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BA1D-164F-ED49-8D1F-C95FCF27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5CD4055E-D43F-5ED9-4259-FA96FB66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FF762-F082-741D-E462-B95DE0CA32CA}"/>
              </a:ext>
            </a:extLst>
          </p:cNvPr>
          <p:cNvSpPr txBox="1"/>
          <p:nvPr/>
        </p:nvSpPr>
        <p:spPr>
          <a:xfrm>
            <a:off x="4644828" y="610821"/>
            <a:ext cx="441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28079-C8CA-BBC5-ABCB-6ED59221BA5D}"/>
              </a:ext>
            </a:extLst>
          </p:cNvPr>
          <p:cNvSpPr txBox="1"/>
          <p:nvPr/>
        </p:nvSpPr>
        <p:spPr>
          <a:xfrm>
            <a:off x="2122811" y="1538198"/>
            <a:ext cx="794637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Object Detection and Recognition: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 aids accurate object localization and recognition, benefiting autonomous vehicles, surveillance, and robotics.</a:t>
            </a: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Medical Image Analysis: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Crucial for </a:t>
            </a:r>
            <a:r>
              <a:rPr lang="en-IN" sz="2000" b="0" i="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detection, organ delineation, and disease diagnosis, improving treatment planning and surgical navigation.</a:t>
            </a: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Semantic Image Understanding: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Enables detailed scene comprehension, useful in augmented reality, virtual reality, and scene understanding applications.</a:t>
            </a: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Satellite and Aerial Image Analysis: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land cover classification, urban planning, and environmental monitoring using satellite and aerial imagery.</a:t>
            </a:r>
          </a:p>
          <a:p>
            <a:pPr algn="l">
              <a:buFont typeface="+mj-lt"/>
              <a:buAutoNum type="arabicPeriod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Industrial Quality Control:</a:t>
            </a:r>
            <a:r>
              <a:rPr lang="en-IN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for defect detection, product quality assessment, and assembly line automation, ensuring manufacturing consistency.</a:t>
            </a:r>
          </a:p>
        </p:txBody>
      </p:sp>
    </p:spTree>
    <p:extLst>
      <p:ext uri="{BB962C8B-B14F-4D97-AF65-F5344CB8AC3E}">
        <p14:creationId xmlns:p14="http://schemas.microsoft.com/office/powerpoint/2010/main" val="33615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BA1D-164F-ED49-8D1F-C95FCF27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5CD4055E-D43F-5ED9-4259-FA96FB66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06B1A-483F-1F22-2607-68C37212E5C9}"/>
              </a:ext>
            </a:extLst>
          </p:cNvPr>
          <p:cNvSpPr txBox="1"/>
          <p:nvPr/>
        </p:nvSpPr>
        <p:spPr>
          <a:xfrm>
            <a:off x="4410160" y="784145"/>
            <a:ext cx="428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A7471-B17B-F17B-736D-36D416ACFD40}"/>
              </a:ext>
            </a:extLst>
          </p:cNvPr>
          <p:cNvSpPr txBox="1"/>
          <p:nvPr/>
        </p:nvSpPr>
        <p:spPr>
          <a:xfrm>
            <a:off x="2418170" y="1514646"/>
            <a:ext cx="73556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Multi-class Segmentation: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Extending the model to handle segmentation of multiple object classes simultaneously for comprehensive image understanding.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Domain Adaptation: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Improving model generalization across different domains to enhance robustness and applicability.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 Segmentation: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Optimizing the model for real-time performance, enabling applications in live video processing and augmented reality.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Weakly Supervised Learning: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Exploring approaches to reduce reliance on large annotated datasets, making the model more scalable and cost-effective.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Interactive Segmentation: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Developing frameworks for user interaction to refine segmentation results, improving model accuracy and usability.</a:t>
            </a:r>
          </a:p>
        </p:txBody>
      </p:sp>
    </p:spTree>
    <p:extLst>
      <p:ext uri="{BB962C8B-B14F-4D97-AF65-F5344CB8AC3E}">
        <p14:creationId xmlns:p14="http://schemas.microsoft.com/office/powerpoint/2010/main" val="160965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B5969-7CC4-8D64-D3C8-00196A70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9B4981-6CA8-22D7-8B21-4FA20269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8B0CA-6217-DD33-A7E0-93B486C780AE}"/>
              </a:ext>
            </a:extLst>
          </p:cNvPr>
          <p:cNvSpPr txBox="1"/>
          <p:nvPr/>
        </p:nvSpPr>
        <p:spPr>
          <a:xfrm>
            <a:off x="2476163" y="2573267"/>
            <a:ext cx="6829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THANK YOU</a:t>
            </a:r>
            <a:endParaRPr lang="en-IN" sz="8800" b="1" dirty="0"/>
          </a:p>
        </p:txBody>
      </p:sp>
    </p:spTree>
    <p:extLst>
      <p:ext uri="{BB962C8B-B14F-4D97-AF65-F5344CB8AC3E}">
        <p14:creationId xmlns:p14="http://schemas.microsoft.com/office/powerpoint/2010/main" val="14197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395EE95F-8814-C60A-7B9E-84D7B0F1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7C3B6-BD8E-4C5C-7AB8-E6B1F1F29249}"/>
              </a:ext>
            </a:extLst>
          </p:cNvPr>
          <p:cNvSpPr txBox="1"/>
          <p:nvPr/>
        </p:nvSpPr>
        <p:spPr>
          <a:xfrm>
            <a:off x="4567954" y="3018535"/>
            <a:ext cx="386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26564-472F-9027-41B4-CF9660540D9A}"/>
              </a:ext>
            </a:extLst>
          </p:cNvPr>
          <p:cNvSpPr txBox="1"/>
          <p:nvPr/>
        </p:nvSpPr>
        <p:spPr>
          <a:xfrm>
            <a:off x="1507816" y="3645900"/>
            <a:ext cx="917636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 focuses on image segmentation 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utilization of the COCO 2014 dataset. With over 330,000 diverse images spanning 80 object categories, the dataset provides a rich foundation for deep learning and computer vision applications.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install essential tools, load categories, images, and annotations, filter data, and visualize category distribution. The core involves generating masks for U-Net model training, showcased in subsequent steps, followed by visualizing predictive segmentation masks. This project contributes to advancing computer vision by efficiently handling a diverse dataset, enabling accurate image segmentation.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05B1F-8115-90DF-079C-F0C0E96815C5}"/>
              </a:ext>
            </a:extLst>
          </p:cNvPr>
          <p:cNvSpPr txBox="1"/>
          <p:nvPr/>
        </p:nvSpPr>
        <p:spPr>
          <a:xfrm>
            <a:off x="5033245" y="1154702"/>
            <a:ext cx="293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319B2-7A53-C441-B149-150465AC46B5}"/>
              </a:ext>
            </a:extLst>
          </p:cNvPr>
          <p:cNvSpPr txBox="1"/>
          <p:nvPr/>
        </p:nvSpPr>
        <p:spPr>
          <a:xfrm>
            <a:off x="1507816" y="1816618"/>
            <a:ext cx="9176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COCO 2014 dataset, a vast collection of over 330,000 diverse images covering 80 object categories, to perform image segmentation using deep learning and computer vision techniques.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4F8C-BD8B-0B9D-21C4-2883EC523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2C40C8DC-912A-7E12-BF7B-8D78397B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15768-0236-B25D-2D05-A0D44B1D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2" y="2308989"/>
            <a:ext cx="4869644" cy="3186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2F7A51-4750-1699-A738-5F5CFB070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380" y="110207"/>
            <a:ext cx="4869644" cy="3113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DC3A-F1F6-62B3-F85D-D8B6F4B79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71" y="3429000"/>
            <a:ext cx="4901996" cy="331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66420-0CA9-844E-75A8-CFD9894A2FF1}"/>
              </a:ext>
            </a:extLst>
          </p:cNvPr>
          <p:cNvSpPr txBox="1"/>
          <p:nvPr/>
        </p:nvSpPr>
        <p:spPr>
          <a:xfrm rot="20452432">
            <a:off x="1017000" y="984230"/>
            <a:ext cx="365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IMAGES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BA1D-164F-ED49-8D1F-C95FCF27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5CD4055E-D43F-5ED9-4259-FA96FB66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plementing Object Detectors : Input Pipeline – Karan's Blog">
            <a:extLst>
              <a:ext uri="{FF2B5EF4-FFF2-40B4-BE49-F238E27FC236}">
                <a16:creationId xmlns:a16="http://schemas.microsoft.com/office/drawing/2014/main" id="{0775B742-5FDC-C095-4DCB-F858ECDC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3" y="754582"/>
            <a:ext cx="3459555" cy="24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10DD6-1DFF-2D3F-4234-A0161CCABA6C}"/>
              </a:ext>
            </a:extLst>
          </p:cNvPr>
          <p:cNvSpPr txBox="1"/>
          <p:nvPr/>
        </p:nvSpPr>
        <p:spPr>
          <a:xfrm>
            <a:off x="3963075" y="213448"/>
            <a:ext cx="609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with Annotations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0F1A85-B2EC-8836-DA0D-7F0FD74C885D}"/>
              </a:ext>
            </a:extLst>
          </p:cNvPr>
          <p:cNvCxnSpPr/>
          <p:nvPr/>
        </p:nvCxnSpPr>
        <p:spPr>
          <a:xfrm>
            <a:off x="4782392" y="1998732"/>
            <a:ext cx="153748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137945-3BCD-EA62-88DC-0E032512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13" y="754582"/>
            <a:ext cx="3736589" cy="24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A8F613-D780-F307-5443-A0325335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12" y="3898626"/>
            <a:ext cx="3736591" cy="27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A6AF61-15E7-66D7-0D15-FE6849F9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3" y="3898627"/>
            <a:ext cx="3459555" cy="27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89AA7E-1E9C-4279-1B3F-226CB09D4A65}"/>
              </a:ext>
            </a:extLst>
          </p:cNvPr>
          <p:cNvCxnSpPr/>
          <p:nvPr/>
        </p:nvCxnSpPr>
        <p:spPr>
          <a:xfrm>
            <a:off x="4782392" y="5193738"/>
            <a:ext cx="153748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BA1D-164F-ED49-8D1F-C95FCF27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5CD4055E-D43F-5ED9-4259-FA96FB66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3FE06-2937-1E39-D7AB-A8980061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03" y="652164"/>
            <a:ext cx="5629013" cy="6205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FA8C1-8A5C-D9F1-AB7E-A9D1EA7C9248}"/>
              </a:ext>
            </a:extLst>
          </p:cNvPr>
          <p:cNvSpPr txBox="1"/>
          <p:nvPr/>
        </p:nvSpPr>
        <p:spPr>
          <a:xfrm>
            <a:off x="3095903" y="252055"/>
            <a:ext cx="6459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Category Distribution </a:t>
            </a:r>
            <a:r>
              <a:rPr lang="en-US" sz="20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Bar Chart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2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BA1D-164F-ED49-8D1F-C95FCF27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5CD4055E-D43F-5ED9-4259-FA96FB66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24386-010D-59CF-CE57-F52DDF951238}"/>
              </a:ext>
            </a:extLst>
          </p:cNvPr>
          <p:cNvSpPr txBox="1"/>
          <p:nvPr/>
        </p:nvSpPr>
        <p:spPr>
          <a:xfrm>
            <a:off x="3230503" y="183993"/>
            <a:ext cx="617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Category Distribution as a Pie Chart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711617C4-4B62-099D-FE0D-1CC2ED61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43" y="584104"/>
            <a:ext cx="4994246" cy="62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4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EB35F-84CF-7214-2CDA-5C4EDB889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E4E854A-7D41-3D60-989A-B2F22796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82547-9A1A-D4DD-1D94-61E095FA26F3}"/>
              </a:ext>
            </a:extLst>
          </p:cNvPr>
          <p:cNvSpPr txBox="1"/>
          <p:nvPr/>
        </p:nvSpPr>
        <p:spPr>
          <a:xfrm>
            <a:off x="2969779" y="217397"/>
            <a:ext cx="618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Masks for Object Segmentation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9B1151-F03F-15FD-49FE-10DDDACC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9" y="1513730"/>
            <a:ext cx="4488531" cy="518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88F97-0133-EFC1-AFCB-91EE2A12FF93}"/>
              </a:ext>
            </a:extLst>
          </p:cNvPr>
          <p:cNvSpPr txBox="1"/>
          <p:nvPr/>
        </p:nvSpPr>
        <p:spPr>
          <a:xfrm>
            <a:off x="6101248" y="1318241"/>
            <a:ext cx="2816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Mask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7E23A-F079-0886-D838-D11F654C37EF}"/>
              </a:ext>
            </a:extLst>
          </p:cNvPr>
          <p:cNvSpPr txBox="1"/>
          <p:nvPr/>
        </p:nvSpPr>
        <p:spPr>
          <a:xfrm>
            <a:off x="194209" y="694421"/>
            <a:ext cx="1145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systematic approach to extract mask information, generate binary masks, and generate RGB masks.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8177A-4632-35C0-08CF-B73D7C5180F3}"/>
              </a:ext>
            </a:extLst>
          </p:cNvPr>
          <p:cNvSpPr txBox="1"/>
          <p:nvPr/>
        </p:nvSpPr>
        <p:spPr>
          <a:xfrm>
            <a:off x="9502069" y="1571061"/>
            <a:ext cx="26668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masks serve as a fundamental representation for object segmentation tasks. Utilizing pixel values of 0 or 1, binary masks effectively denote object absence or presence within the mask.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B1DC30-890A-A2E2-D4A5-297A3EF5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63" y="1726332"/>
            <a:ext cx="3338706" cy="224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DDF74B-335F-073C-2316-FAF4F685CB56}"/>
              </a:ext>
            </a:extLst>
          </p:cNvPr>
          <p:cNvCxnSpPr>
            <a:cxnSpLocks/>
          </p:cNvCxnSpPr>
          <p:nvPr/>
        </p:nvCxnSpPr>
        <p:spPr>
          <a:xfrm flipV="1">
            <a:off x="4809432" y="2899488"/>
            <a:ext cx="1253528" cy="10738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B50ABB-D975-2E89-2100-311E1327A72A}"/>
              </a:ext>
            </a:extLst>
          </p:cNvPr>
          <p:cNvSpPr txBox="1"/>
          <p:nvPr/>
        </p:nvSpPr>
        <p:spPr>
          <a:xfrm>
            <a:off x="6163363" y="4076865"/>
            <a:ext cx="1418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RGB Mask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BD3057-1DC5-C586-017C-CA8CFAF49DA0}"/>
              </a:ext>
            </a:extLst>
          </p:cNvPr>
          <p:cNvCxnSpPr>
            <a:cxnSpLocks/>
          </p:cNvCxnSpPr>
          <p:nvPr/>
        </p:nvCxnSpPr>
        <p:spPr>
          <a:xfrm>
            <a:off x="4783143" y="3958512"/>
            <a:ext cx="1184733" cy="13916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DC278B-931C-BB62-F95C-FD4189E1C596}"/>
              </a:ext>
            </a:extLst>
          </p:cNvPr>
          <p:cNvSpPr txBox="1"/>
          <p:nvPr/>
        </p:nvSpPr>
        <p:spPr>
          <a:xfrm>
            <a:off x="9549610" y="4515135"/>
            <a:ext cx="25717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binary masks provide a simplified representation, RGB[red, green, blue] masks offer a more nuanced understanding of object segmentation.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3CB2C3E-43B4-C489-1B1E-78C75D59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63" y="4446197"/>
            <a:ext cx="3338706" cy="22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  <p:bldP spid="29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D53E-9D2D-9791-4EC1-9855F958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4E26F49-5024-5582-49F4-91A930F8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FDCEE-CA47-F683-A563-6CA6F3958AC2}"/>
              </a:ext>
            </a:extLst>
          </p:cNvPr>
          <p:cNvSpPr txBox="1"/>
          <p:nvPr/>
        </p:nvSpPr>
        <p:spPr>
          <a:xfrm>
            <a:off x="3149341" y="682421"/>
            <a:ext cx="6472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Object Detection Bounding Boxes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4D604-F437-F8EA-20A5-CEA5095BB98F}"/>
              </a:ext>
            </a:extLst>
          </p:cNvPr>
          <p:cNvSpPr txBox="1"/>
          <p:nvPr/>
        </p:nvSpPr>
        <p:spPr>
          <a:xfrm>
            <a:off x="1801872" y="1229518"/>
            <a:ext cx="94362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bounding boxes provide information about the rectangular regions encompassing objects within an image. While they do not offer pixel-level segmentation, they provide a coarse representation of object locations.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EE4391-43B2-F62D-0220-7A16F9FD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15" y="2526842"/>
            <a:ext cx="6871370" cy="41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BD53E-9D2D-9791-4EC1-9855F958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sentation background HD wallpapers | Pxfuel">
            <a:extLst>
              <a:ext uri="{FF2B5EF4-FFF2-40B4-BE49-F238E27FC236}">
                <a16:creationId xmlns:a16="http://schemas.microsoft.com/office/drawing/2014/main" id="{94E26F49-5024-5582-49F4-91A930F8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6"/>
            <a:ext cx="12192000" cy="68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1AE05-723F-EF7B-3AA1-3122723C8BBE}"/>
              </a:ext>
            </a:extLst>
          </p:cNvPr>
          <p:cNvSpPr txBox="1"/>
          <p:nvPr/>
        </p:nvSpPr>
        <p:spPr>
          <a:xfrm>
            <a:off x="4154378" y="297270"/>
            <a:ext cx="609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 Techniques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60ECA-21AE-581C-D7B9-BECC7EFC48D5}"/>
              </a:ext>
            </a:extLst>
          </p:cNvPr>
          <p:cNvSpPr txBox="1"/>
          <p:nvPr/>
        </p:nvSpPr>
        <p:spPr>
          <a:xfrm>
            <a:off x="647363" y="838042"/>
            <a:ext cx="11069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 techniques play a pivotal role in refining mask quality and enhancing segmentation accuracy.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022B56-C691-6EE6-3AC9-4ED656B9F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34"/>
          <a:stretch/>
        </p:blipFill>
        <p:spPr bwMode="auto">
          <a:xfrm>
            <a:off x="476736" y="1977987"/>
            <a:ext cx="3572839" cy="22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E03A6D-8964-C9AC-B076-C1D541612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2" b="33806"/>
          <a:stretch/>
        </p:blipFill>
        <p:spPr bwMode="auto">
          <a:xfrm>
            <a:off x="4099967" y="4416248"/>
            <a:ext cx="3775075" cy="2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DA70A1-6649-8560-EFE8-468571FCB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08"/>
          <a:stretch/>
        </p:blipFill>
        <p:spPr bwMode="auto">
          <a:xfrm>
            <a:off x="7942192" y="1881140"/>
            <a:ext cx="3775075" cy="22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963BD-8090-F0D0-61D6-A7E6B3CF557C}"/>
              </a:ext>
            </a:extLst>
          </p:cNvPr>
          <p:cNvSpPr txBox="1"/>
          <p:nvPr/>
        </p:nvSpPr>
        <p:spPr>
          <a:xfrm>
            <a:off x="1409596" y="1594257"/>
            <a:ext cx="228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Eroded 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DD452-B4A6-632A-EC92-484C137A36B4}"/>
              </a:ext>
            </a:extLst>
          </p:cNvPr>
          <p:cNvSpPr txBox="1"/>
          <p:nvPr/>
        </p:nvSpPr>
        <p:spPr>
          <a:xfrm>
            <a:off x="8725166" y="1481030"/>
            <a:ext cx="220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Smoothed Mask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3920A-7023-B2B3-5237-0F2E43C3AB6F}"/>
              </a:ext>
            </a:extLst>
          </p:cNvPr>
          <p:cNvSpPr txBox="1"/>
          <p:nvPr/>
        </p:nvSpPr>
        <p:spPr>
          <a:xfrm>
            <a:off x="5092124" y="3989874"/>
            <a:ext cx="245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Dilated Mask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874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IMAGE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nagilla sai prathyusha</dc:creator>
  <cp:lastModifiedBy>nagilla sai prathyusha</cp:lastModifiedBy>
  <cp:revision>4</cp:revision>
  <dcterms:created xsi:type="dcterms:W3CDTF">2024-03-06T06:06:53Z</dcterms:created>
  <dcterms:modified xsi:type="dcterms:W3CDTF">2024-03-18T15:48:37Z</dcterms:modified>
</cp:coreProperties>
</file>